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68" r:id="rId2"/>
    <p:sldId id="273" r:id="rId3"/>
    <p:sldId id="262" r:id="rId4"/>
    <p:sldId id="263" r:id="rId5"/>
    <p:sldId id="264" r:id="rId6"/>
    <p:sldId id="274" r:id="rId7"/>
    <p:sldId id="265" r:id="rId8"/>
    <p:sldId id="266" r:id="rId9"/>
    <p:sldId id="269" r:id="rId10"/>
    <p:sldId id="270" r:id="rId11"/>
    <p:sldId id="271" r:id="rId12"/>
  </p:sldIdLst>
  <p:sldSz cx="12192000" cy="6858000"/>
  <p:notesSz cx="7102475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34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02316-A3A9-40CE-8399-988D8D269502}" type="datetimeFigureOut">
              <a:rPr lang="de-AT" smtClean="0"/>
              <a:t>16.03.2022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2725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31D18-B53C-4622-9947-A3FBDDB0C9B1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711709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89DEF-C035-41A2-9AFE-A6026D4C04BE}" type="datetimeFigureOut">
              <a:rPr lang="de-AT" smtClean="0"/>
              <a:t>16.03.2022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2725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2A079-E7F8-4A78-8EEA-DD00A8D5DE37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37244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 / Schluss mit Logo Allgemein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5737" y="5412164"/>
            <a:ext cx="9212079" cy="7219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Platz für Details und nächste Schritte.</a:t>
            </a:r>
            <a:endParaRPr lang="en-US" dirty="0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590" y="1307110"/>
            <a:ext cx="9222226" cy="2009172"/>
          </a:xfrm>
        </p:spPr>
        <p:txBody>
          <a:bodyPr anchor="b" anchorCtr="0"/>
          <a:lstStyle>
            <a:lvl1pPr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Platz für </a:t>
            </a:r>
            <a:br>
              <a:rPr lang="de-DE" dirty="0"/>
            </a:br>
            <a:r>
              <a:rPr lang="de-DE" dirty="0"/>
              <a:t>den Titel.</a:t>
            </a:r>
            <a:endParaRPr lang="de-AT" dirty="0"/>
          </a:p>
        </p:txBody>
      </p: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1" y="3231115"/>
            <a:ext cx="2196000" cy="2196083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001" y="554400"/>
            <a:ext cx="1932066" cy="1368000"/>
          </a:xfrm>
          <a:prstGeom prst="rect">
            <a:avLst/>
          </a:prstGeom>
        </p:spPr>
      </p:pic>
      <p:sp>
        <p:nvSpPr>
          <p:cNvPr id="7" name="Textfeld 6"/>
          <p:cNvSpPr txBox="1"/>
          <p:nvPr userDrawn="1"/>
        </p:nvSpPr>
        <p:spPr>
          <a:xfrm>
            <a:off x="10064678" y="5502229"/>
            <a:ext cx="1395661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de-AT" sz="800" b="0" dirty="0">
                <a:solidFill>
                  <a:schemeClr val="bg1"/>
                </a:solidFill>
                <a:latin typeface="+mj-lt"/>
              </a:rPr>
              <a:t>JOHANNES</a:t>
            </a:r>
            <a:r>
              <a:rPr lang="de-AT" sz="800" b="0" baseline="0" dirty="0">
                <a:solidFill>
                  <a:schemeClr val="bg1"/>
                </a:solidFill>
                <a:latin typeface="+mj-lt"/>
              </a:rPr>
              <a:t> KEPLER UNIVERSITÄT LINZ</a:t>
            </a:r>
          </a:p>
          <a:p>
            <a:pPr>
              <a:lnSpc>
                <a:spcPts val="1000"/>
              </a:lnSpc>
            </a:pPr>
            <a:r>
              <a:rPr lang="de-AT" sz="800" b="0" baseline="0" dirty="0">
                <a:solidFill>
                  <a:schemeClr val="bg1"/>
                </a:solidFill>
                <a:latin typeface="+mn-lt"/>
              </a:rPr>
              <a:t>Altenberger Straße 69</a:t>
            </a:r>
          </a:p>
          <a:p>
            <a:pPr>
              <a:lnSpc>
                <a:spcPts val="1000"/>
              </a:lnSpc>
            </a:pPr>
            <a:r>
              <a:rPr lang="de-AT" sz="800" b="0" baseline="0" dirty="0">
                <a:solidFill>
                  <a:schemeClr val="bg1"/>
                </a:solidFill>
                <a:latin typeface="+mn-lt"/>
              </a:rPr>
              <a:t>4040 Linz, Österreich</a:t>
            </a:r>
          </a:p>
          <a:p>
            <a:pPr>
              <a:lnSpc>
                <a:spcPts val="1000"/>
              </a:lnSpc>
            </a:pPr>
            <a:r>
              <a:rPr lang="de-AT" sz="800" b="0" baseline="0" dirty="0">
                <a:solidFill>
                  <a:schemeClr val="bg1"/>
                </a:solidFill>
                <a:latin typeface="+mn-lt"/>
              </a:rPr>
              <a:t>jku.at</a:t>
            </a:r>
            <a:endParaRPr lang="de-AT" sz="8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Bildplatzhalter 9"/>
          <p:cNvSpPr>
            <a:spLocks noGrp="1"/>
          </p:cNvSpPr>
          <p:nvPr>
            <p:ph type="pic" sz="quarter" idx="10" hasCustomPrompt="1"/>
          </p:nvPr>
        </p:nvSpPr>
        <p:spPr>
          <a:xfrm>
            <a:off x="10151559" y="2514417"/>
            <a:ext cx="1468800" cy="108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Platz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Partnerlogo</a:t>
            </a:r>
            <a:endParaRPr lang="en-US" dirty="0"/>
          </a:p>
        </p:txBody>
      </p:sp>
      <p:sp>
        <p:nvSpPr>
          <p:cNvPr id="9" name="Bildplatzhalter 9"/>
          <p:cNvSpPr>
            <a:spLocks noGrp="1"/>
          </p:cNvSpPr>
          <p:nvPr>
            <p:ph type="pic" sz="quarter" idx="11" hasCustomPrompt="1"/>
          </p:nvPr>
        </p:nvSpPr>
        <p:spPr>
          <a:xfrm>
            <a:off x="10151745" y="4039231"/>
            <a:ext cx="1468800" cy="108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Platz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Partnerlogo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8997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/ Schluss mit Logo Allgem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af-ZA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5737" y="5412164"/>
            <a:ext cx="9212079" cy="7219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f-ZA" dirty="0"/>
              <a:t>Hier kann zum Beispiel der Titel der Vorlesung stehen. </a:t>
            </a:r>
          </a:p>
          <a:p>
            <a:r>
              <a:rPr lang="af-ZA" dirty="0"/>
              <a:t>Oder das Feld wird ganz freigelassen.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590" y="1307110"/>
            <a:ext cx="9222226" cy="2009172"/>
          </a:xfrm>
        </p:spPr>
        <p:txBody>
          <a:bodyPr anchor="b" anchorCtr="0"/>
          <a:lstStyle>
            <a:lvl1pPr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Platz für </a:t>
            </a:r>
            <a:br>
              <a:rPr lang="de-DE" dirty="0"/>
            </a:br>
            <a:r>
              <a:rPr lang="de-DE" dirty="0"/>
              <a:t>den Titel</a:t>
            </a:r>
            <a:endParaRPr lang="de-AT" dirty="0"/>
          </a:p>
        </p:txBody>
      </p: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1" y="3231115"/>
            <a:ext cx="2196000" cy="2196083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001" y="554400"/>
            <a:ext cx="1932066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729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bild, schwarz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001" y="554400"/>
            <a:ext cx="1932066" cy="136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228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122" y="575031"/>
            <a:ext cx="11124204" cy="9898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dirty="0"/>
              <a:t>Titelmusterformat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5432" y="6356982"/>
            <a:ext cx="81775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AT"/>
              <a:t>16.10.2015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90366" y="6348972"/>
            <a:ext cx="242504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Platz für Autor und LVA-Nummer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20654" y="6358497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 b="0">
                <a:solidFill>
                  <a:schemeClr val="tx1"/>
                </a:solidFill>
                <a:latin typeface="+mn-lt"/>
              </a:defRPr>
            </a:lvl1pPr>
          </a:lstStyle>
          <a:p>
            <a:fld id="{68F3185B-C653-42AE-8B74-FF214C29157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0" name="Grafik 2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83" y="6351235"/>
            <a:ext cx="2717806" cy="320399"/>
          </a:xfrm>
          <a:prstGeom prst="rect">
            <a:avLst/>
          </a:prstGeom>
        </p:spPr>
      </p:pic>
      <p:sp>
        <p:nvSpPr>
          <p:cNvPr id="33" name="Textplatzhalter 32"/>
          <p:cNvSpPr>
            <a:spLocks noGrp="1"/>
          </p:cNvSpPr>
          <p:nvPr>
            <p:ph type="body" idx="1"/>
          </p:nvPr>
        </p:nvSpPr>
        <p:spPr>
          <a:xfrm>
            <a:off x="470188" y="1619798"/>
            <a:ext cx="11141138" cy="4513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9567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81" r:id="rId2"/>
    <p:sldLayoutId id="2147483699" r:id="rId3"/>
  </p:sldLayoutIdLst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0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5000"/>
        </a:lnSpc>
        <a:spcBef>
          <a:spcPts val="800"/>
        </a:spcBef>
        <a:buSzPct val="12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5000"/>
        </a:lnSpc>
        <a:spcBef>
          <a:spcPts val="0"/>
        </a:spcBef>
        <a:buSzPct val="125000"/>
        <a:buFont typeface="Arial" panose="020B0604020202020204" pitchFamily="34" charset="0"/>
        <a:buChar char="◦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5000"/>
        </a:lnSpc>
        <a:spcBef>
          <a:spcPts val="0"/>
        </a:spcBef>
        <a:buSzPct val="85000"/>
        <a:buFont typeface="Wingdings" panose="05000000000000000000" pitchFamily="2" charset="2"/>
        <a:buChar char="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105000"/>
        </a:lnSpc>
        <a:spcBef>
          <a:spcPts val="0"/>
        </a:spcBef>
        <a:buSzPct val="110000"/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105000"/>
        </a:lnSpc>
        <a:spcBef>
          <a:spcPts val="0"/>
        </a:spcBef>
        <a:buSzPct val="65000"/>
        <a:buFont typeface="Wingdings 2" panose="05020102010507070707" pitchFamily="18" charset="2"/>
        <a:buChar char="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178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f-ZA" dirty="0"/>
              <a:t>Backgrounds for Zoom Meetings</a:t>
            </a:r>
          </a:p>
        </p:txBody>
      </p:sp>
      <p:pic>
        <p:nvPicPr>
          <p:cNvPr id="6" name="Grafik 3">
            <a:extLst>
              <a:ext uri="{FF2B5EF4-FFF2-40B4-BE49-F238E27FC236}">
                <a16:creationId xmlns:a16="http://schemas.microsoft.com/office/drawing/2014/main" id="{F8805D45-A1D1-47AA-B75D-A19ADAD2C4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967" y="5309270"/>
            <a:ext cx="1932066" cy="108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91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490D901E-4295-4DB7-AFFB-D9879358251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1" b="9101"/>
          <a:stretch>
            <a:fillRect/>
          </a:stretch>
        </p:blipFill>
        <p:spPr/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6A1C7F5-EEDA-46E9-83B7-BC2F7DDB36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401" y="850312"/>
            <a:ext cx="1932066" cy="1080976"/>
          </a:xfrm>
          <a:prstGeom prst="rect">
            <a:avLst/>
          </a:prstGeom>
        </p:spPr>
      </p:pic>
      <p:sp>
        <p:nvSpPr>
          <p:cNvPr id="6" name="Textplatzhalter 1">
            <a:extLst>
              <a:ext uri="{FF2B5EF4-FFF2-40B4-BE49-F238E27FC236}">
                <a16:creationId xmlns:a16="http://schemas.microsoft.com/office/drawing/2014/main" id="{D6A004DC-9B18-49E0-8EF2-1BC3C6C22D61}"/>
              </a:ext>
            </a:extLst>
          </p:cNvPr>
          <p:cNvSpPr txBox="1">
            <a:spLocks/>
          </p:cNvSpPr>
          <p:nvPr/>
        </p:nvSpPr>
        <p:spPr>
          <a:xfrm rot="16200000">
            <a:off x="10590268" y="5280998"/>
            <a:ext cx="2890838" cy="278127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Char char="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65000"/>
              <a:buFont typeface="Wingdings 2" panose="05020102010507070707" pitchFamily="18" charset="2"/>
              <a:buChar char="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800" dirty="0">
                <a:solidFill>
                  <a:schemeClr val="bg1"/>
                </a:solidFill>
              </a:rPr>
              <a:t>©  Johannes Kepler Universität Linz</a:t>
            </a:r>
          </a:p>
        </p:txBody>
      </p:sp>
    </p:spTree>
    <p:extLst>
      <p:ext uri="{BB962C8B-B14F-4D97-AF65-F5344CB8AC3E}">
        <p14:creationId xmlns:p14="http://schemas.microsoft.com/office/powerpoint/2010/main" val="3695177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F8FF668D-15A3-4FB3-BF7C-22D52FF30D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7" b="8617"/>
          <a:stretch>
            <a:fillRect/>
          </a:stretch>
        </p:blipFill>
        <p:spPr/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6A1C7F5-EEDA-46E9-83B7-BC2F7DDB36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401" y="850312"/>
            <a:ext cx="1932066" cy="1080976"/>
          </a:xfrm>
          <a:prstGeom prst="rect">
            <a:avLst/>
          </a:prstGeom>
        </p:spPr>
      </p:pic>
      <p:sp>
        <p:nvSpPr>
          <p:cNvPr id="6" name="Textplatzhalter 1">
            <a:extLst>
              <a:ext uri="{FF2B5EF4-FFF2-40B4-BE49-F238E27FC236}">
                <a16:creationId xmlns:a16="http://schemas.microsoft.com/office/drawing/2014/main" id="{D6A004DC-9B18-49E0-8EF2-1BC3C6C22D61}"/>
              </a:ext>
            </a:extLst>
          </p:cNvPr>
          <p:cNvSpPr txBox="1">
            <a:spLocks/>
          </p:cNvSpPr>
          <p:nvPr/>
        </p:nvSpPr>
        <p:spPr>
          <a:xfrm rot="16200000">
            <a:off x="10590268" y="5280998"/>
            <a:ext cx="2890838" cy="278127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Char char="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65000"/>
              <a:buFont typeface="Wingdings 2" panose="05020102010507070707" pitchFamily="18" charset="2"/>
              <a:buChar char="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800" dirty="0">
                <a:solidFill>
                  <a:schemeClr val="bg1"/>
                </a:solidFill>
              </a:rPr>
              <a:t>©  Johannes Kepler Universität Linz</a:t>
            </a:r>
          </a:p>
        </p:txBody>
      </p:sp>
    </p:spTree>
    <p:extLst>
      <p:ext uri="{BB962C8B-B14F-4D97-AF65-F5344CB8AC3E}">
        <p14:creationId xmlns:p14="http://schemas.microsoft.com/office/powerpoint/2010/main" val="437110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t="971" r="4194" b="17985"/>
          <a:stretch/>
        </p:blipFill>
        <p:spPr>
          <a:xfrm>
            <a:off x="17253" y="-17254"/>
            <a:ext cx="12163245" cy="6866628"/>
          </a:xfr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001" y="697912"/>
            <a:ext cx="1932066" cy="1080976"/>
          </a:xfrm>
          <a:prstGeom prst="rect">
            <a:avLst/>
          </a:prstGeom>
        </p:spPr>
      </p:pic>
      <p:sp>
        <p:nvSpPr>
          <p:cNvPr id="8" name="Textplatzhalter 1"/>
          <p:cNvSpPr txBox="1">
            <a:spLocks/>
          </p:cNvSpPr>
          <p:nvPr/>
        </p:nvSpPr>
        <p:spPr>
          <a:xfrm rot="16200000">
            <a:off x="10598892" y="5280998"/>
            <a:ext cx="2890838" cy="278127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Char char="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65000"/>
              <a:buFont typeface="Wingdings 2" panose="05020102010507070707" pitchFamily="18" charset="2"/>
              <a:buChar char="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800" dirty="0">
                <a:solidFill>
                  <a:schemeClr val="bg1"/>
                </a:solidFill>
              </a:rPr>
              <a:t>©  Johannes Kepler Universität Linz</a:t>
            </a:r>
          </a:p>
        </p:txBody>
      </p:sp>
    </p:spTree>
    <p:extLst>
      <p:ext uri="{BB962C8B-B14F-4D97-AF65-F5344CB8AC3E}">
        <p14:creationId xmlns:p14="http://schemas.microsoft.com/office/powerpoint/2010/main" val="945613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4" b="7464"/>
          <a:stretch>
            <a:fillRect/>
          </a:stretch>
        </p:blipFill>
        <p:spPr/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001" y="697912"/>
            <a:ext cx="1932066" cy="1080976"/>
          </a:xfrm>
          <a:prstGeom prst="rect">
            <a:avLst/>
          </a:prstGeom>
        </p:spPr>
      </p:pic>
      <p:sp>
        <p:nvSpPr>
          <p:cNvPr id="5" name="Textplatzhalter 1"/>
          <p:cNvSpPr txBox="1">
            <a:spLocks/>
          </p:cNvSpPr>
          <p:nvPr/>
        </p:nvSpPr>
        <p:spPr>
          <a:xfrm rot="16200000">
            <a:off x="10598892" y="5280998"/>
            <a:ext cx="2890838" cy="278127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Char char="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65000"/>
              <a:buFont typeface="Wingdings 2" panose="05020102010507070707" pitchFamily="18" charset="2"/>
              <a:buChar char="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800" dirty="0">
                <a:solidFill>
                  <a:schemeClr val="bg1"/>
                </a:solidFill>
              </a:rPr>
              <a:t>©  Johannes Kepler Universität Linz</a:t>
            </a:r>
          </a:p>
        </p:txBody>
      </p:sp>
    </p:spTree>
    <p:extLst>
      <p:ext uri="{BB962C8B-B14F-4D97-AF65-F5344CB8AC3E}">
        <p14:creationId xmlns:p14="http://schemas.microsoft.com/office/powerpoint/2010/main" val="54014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9" b="4059"/>
          <a:stretch>
            <a:fillRect/>
          </a:stretch>
        </p:blipFill>
        <p:spPr/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001" y="697912"/>
            <a:ext cx="1932066" cy="1080976"/>
          </a:xfrm>
          <a:prstGeom prst="rect">
            <a:avLst/>
          </a:prstGeom>
        </p:spPr>
      </p:pic>
      <p:sp>
        <p:nvSpPr>
          <p:cNvPr id="5" name="Textplatzhalter 1"/>
          <p:cNvSpPr txBox="1">
            <a:spLocks/>
          </p:cNvSpPr>
          <p:nvPr/>
        </p:nvSpPr>
        <p:spPr>
          <a:xfrm rot="16200000">
            <a:off x="10598892" y="5280998"/>
            <a:ext cx="2890838" cy="278127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Char char="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65000"/>
              <a:buFont typeface="Wingdings 2" panose="05020102010507070707" pitchFamily="18" charset="2"/>
              <a:buChar char="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800" dirty="0">
                <a:solidFill>
                  <a:schemeClr val="bg1"/>
                </a:solidFill>
              </a:rPr>
              <a:t>©  Johannes Kepler Universität Linz</a:t>
            </a:r>
          </a:p>
        </p:txBody>
      </p:sp>
    </p:spTree>
    <p:extLst>
      <p:ext uri="{BB962C8B-B14F-4D97-AF65-F5344CB8AC3E}">
        <p14:creationId xmlns:p14="http://schemas.microsoft.com/office/powerpoint/2010/main" val="2403474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7796"/>
          <a:stretch>
            <a:fillRect/>
          </a:stretch>
        </p:blipFill>
        <p:spPr/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181" y="5597082"/>
            <a:ext cx="1932066" cy="1080976"/>
          </a:xfrm>
          <a:prstGeom prst="rect">
            <a:avLst/>
          </a:prstGeom>
        </p:spPr>
      </p:pic>
      <p:sp>
        <p:nvSpPr>
          <p:cNvPr id="5" name="Textplatzhalter 1"/>
          <p:cNvSpPr txBox="1">
            <a:spLocks/>
          </p:cNvSpPr>
          <p:nvPr/>
        </p:nvSpPr>
        <p:spPr>
          <a:xfrm rot="16200000">
            <a:off x="10598892" y="5280998"/>
            <a:ext cx="2890838" cy="278127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Char char="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65000"/>
              <a:buFont typeface="Wingdings 2" panose="05020102010507070707" pitchFamily="18" charset="2"/>
              <a:buChar char="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800" dirty="0">
                <a:solidFill>
                  <a:schemeClr val="bg1"/>
                </a:solidFill>
              </a:rPr>
              <a:t>©  Johannes Kepler Universität Linz</a:t>
            </a:r>
          </a:p>
        </p:txBody>
      </p:sp>
    </p:spTree>
    <p:extLst>
      <p:ext uri="{BB962C8B-B14F-4D97-AF65-F5344CB8AC3E}">
        <p14:creationId xmlns:p14="http://schemas.microsoft.com/office/powerpoint/2010/main" val="2769013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67EED9D-197A-45C9-9432-D5A622E1D51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>
            <a:fillRect/>
          </a:stretch>
        </p:blipFill>
        <p:spPr/>
      </p:pic>
      <p:pic>
        <p:nvPicPr>
          <p:cNvPr id="5" name="Grafik 3">
            <a:extLst>
              <a:ext uri="{FF2B5EF4-FFF2-40B4-BE49-F238E27FC236}">
                <a16:creationId xmlns:a16="http://schemas.microsoft.com/office/drawing/2014/main" id="{C7BD9149-2AAA-4FA4-86A5-A6E4E75EB2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392" y="211350"/>
            <a:ext cx="1932066" cy="108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287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001" y="554400"/>
            <a:ext cx="1932066" cy="1368000"/>
          </a:xfrm>
          <a:prstGeom prst="rect">
            <a:avLst/>
          </a:prstGeom>
        </p:spPr>
      </p:pic>
      <p:sp>
        <p:nvSpPr>
          <p:cNvPr id="5" name="Textplatzhalter 1"/>
          <p:cNvSpPr txBox="1">
            <a:spLocks/>
          </p:cNvSpPr>
          <p:nvPr/>
        </p:nvSpPr>
        <p:spPr>
          <a:xfrm rot="16200000">
            <a:off x="10598892" y="5280998"/>
            <a:ext cx="2890838" cy="278127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Char char="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65000"/>
              <a:buFont typeface="Wingdings 2" panose="05020102010507070707" pitchFamily="18" charset="2"/>
              <a:buChar char="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800" dirty="0">
                <a:solidFill>
                  <a:schemeClr val="bg1"/>
                </a:solidFill>
              </a:rPr>
              <a:t>©  Johannes Kepler Universität Linz</a:t>
            </a:r>
          </a:p>
        </p:txBody>
      </p:sp>
      <p:pic>
        <p:nvPicPr>
          <p:cNvPr id="7" name="Bildplatzhalter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620" y="1060036"/>
            <a:ext cx="1932066" cy="1080976"/>
          </a:xfrm>
          <a:prstGeom prst="rect">
            <a:avLst/>
          </a:prstGeom>
        </p:spPr>
      </p:pic>
      <p:sp>
        <p:nvSpPr>
          <p:cNvPr id="13" name="Textplatzhalter 1"/>
          <p:cNvSpPr txBox="1">
            <a:spLocks/>
          </p:cNvSpPr>
          <p:nvPr/>
        </p:nvSpPr>
        <p:spPr>
          <a:xfrm rot="16200000">
            <a:off x="10590267" y="5280998"/>
            <a:ext cx="2890838" cy="278127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Char char="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65000"/>
              <a:buFont typeface="Wingdings 2" panose="05020102010507070707" pitchFamily="18" charset="2"/>
              <a:buChar char="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800" dirty="0">
                <a:solidFill>
                  <a:schemeClr val="bg1"/>
                </a:solidFill>
              </a:rPr>
              <a:t>©  Johannes Kepler Universität Linz</a:t>
            </a:r>
          </a:p>
        </p:txBody>
      </p:sp>
    </p:spTree>
    <p:extLst>
      <p:ext uri="{BB962C8B-B14F-4D97-AF65-F5344CB8AC3E}">
        <p14:creationId xmlns:p14="http://schemas.microsoft.com/office/powerpoint/2010/main" val="3402939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401" y="850312"/>
            <a:ext cx="1932066" cy="1080976"/>
          </a:xfrm>
          <a:prstGeom prst="rect">
            <a:avLst/>
          </a:prstGeom>
        </p:spPr>
      </p:pic>
      <p:sp>
        <p:nvSpPr>
          <p:cNvPr id="7" name="Textplatzhalter 1"/>
          <p:cNvSpPr txBox="1">
            <a:spLocks/>
          </p:cNvSpPr>
          <p:nvPr/>
        </p:nvSpPr>
        <p:spPr>
          <a:xfrm rot="16200000">
            <a:off x="10590268" y="5280998"/>
            <a:ext cx="2890838" cy="278127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Char char="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65000"/>
              <a:buFont typeface="Wingdings 2" panose="05020102010507070707" pitchFamily="18" charset="2"/>
              <a:buChar char="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800" dirty="0">
                <a:solidFill>
                  <a:schemeClr val="bg1"/>
                </a:solidFill>
              </a:rPr>
              <a:t>©  Johannes Kepler Universität Linz</a:t>
            </a:r>
          </a:p>
        </p:txBody>
      </p:sp>
    </p:spTree>
    <p:extLst>
      <p:ext uri="{BB962C8B-B14F-4D97-AF65-F5344CB8AC3E}">
        <p14:creationId xmlns:p14="http://schemas.microsoft.com/office/powerpoint/2010/main" val="2145221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>
            <a:extLst>
              <a:ext uri="{FF2B5EF4-FFF2-40B4-BE49-F238E27FC236}">
                <a16:creationId xmlns:a16="http://schemas.microsoft.com/office/drawing/2014/main" id="{C40CF377-AAF4-439A-8C4F-F045D47ED6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5" b="11945"/>
          <a:stretch>
            <a:fillRect/>
          </a:stretch>
        </p:blipFill>
        <p:spPr/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6A1C7F5-EEDA-46E9-83B7-BC2F7DDB36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401" y="850312"/>
            <a:ext cx="1932066" cy="1080976"/>
          </a:xfrm>
          <a:prstGeom prst="rect">
            <a:avLst/>
          </a:prstGeom>
        </p:spPr>
      </p:pic>
      <p:sp>
        <p:nvSpPr>
          <p:cNvPr id="6" name="Textplatzhalter 1">
            <a:extLst>
              <a:ext uri="{FF2B5EF4-FFF2-40B4-BE49-F238E27FC236}">
                <a16:creationId xmlns:a16="http://schemas.microsoft.com/office/drawing/2014/main" id="{D6A004DC-9B18-49E0-8EF2-1BC3C6C22D61}"/>
              </a:ext>
            </a:extLst>
          </p:cNvPr>
          <p:cNvSpPr txBox="1">
            <a:spLocks/>
          </p:cNvSpPr>
          <p:nvPr/>
        </p:nvSpPr>
        <p:spPr>
          <a:xfrm rot="16200000">
            <a:off x="10590268" y="5280998"/>
            <a:ext cx="2890838" cy="278127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Char char="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65000"/>
              <a:buFont typeface="Wingdings 2" panose="05020102010507070707" pitchFamily="18" charset="2"/>
              <a:buChar char="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800" dirty="0">
                <a:solidFill>
                  <a:schemeClr val="bg1"/>
                </a:solidFill>
              </a:rPr>
              <a:t>©  Johannes Kepler Universität Linz</a:t>
            </a:r>
          </a:p>
        </p:txBody>
      </p:sp>
    </p:spTree>
    <p:extLst>
      <p:ext uri="{BB962C8B-B14F-4D97-AF65-F5344CB8AC3E}">
        <p14:creationId xmlns:p14="http://schemas.microsoft.com/office/powerpoint/2010/main" val="3836907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JKU">
      <a:dk1>
        <a:srgbClr val="000000"/>
      </a:dk1>
      <a:lt1>
        <a:sysClr val="window" lastClr="FFFFFF"/>
      </a:lt1>
      <a:dk2>
        <a:srgbClr val="9C477B"/>
      </a:dk2>
      <a:lt2>
        <a:srgbClr val="BBD032"/>
      </a:lt2>
      <a:accent1>
        <a:srgbClr val="808288"/>
      </a:accent1>
      <a:accent2>
        <a:srgbClr val="046E98"/>
      </a:accent2>
      <a:accent3>
        <a:srgbClr val="5CCFCB"/>
      </a:accent3>
      <a:accent4>
        <a:srgbClr val="4CAC4E"/>
      </a:accent4>
      <a:accent5>
        <a:srgbClr val="E73729"/>
      </a:accent5>
      <a:accent6>
        <a:srgbClr val="FBBA00"/>
      </a:accent6>
      <a:hlink>
        <a:srgbClr val="0563C1"/>
      </a:hlink>
      <a:folHlink>
        <a:srgbClr val="954F72"/>
      </a:folHlink>
    </a:clrScheme>
    <a:fontScheme name="JKU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E13AFAC5-D8E8-41C9-B023-C5D9AC48FD0E}" vid="{FA9F25FB-E87D-4462-AB13-B746242A0510}"/>
    </a:ext>
  </a:extLst>
</a:theme>
</file>

<file path=ppt/theme/theme2.xml><?xml version="1.0" encoding="utf-8"?>
<a:theme xmlns:a="http://schemas.openxmlformats.org/drawingml/2006/main" name="Office Theme">
  <a:themeElements>
    <a:clrScheme name="JKU">
      <a:dk1>
        <a:srgbClr val="000000"/>
      </a:dk1>
      <a:lt1>
        <a:sysClr val="window" lastClr="FFFFFF"/>
      </a:lt1>
      <a:dk2>
        <a:srgbClr val="8A386C"/>
      </a:dk2>
      <a:lt2>
        <a:srgbClr val="AECB30"/>
      </a:lt2>
      <a:accent1>
        <a:srgbClr val="59636C"/>
      </a:accent1>
      <a:accent2>
        <a:srgbClr val="0081BE"/>
      </a:accent2>
      <a:accent3>
        <a:srgbClr val="72D2E8"/>
      </a:accent3>
      <a:accent4>
        <a:srgbClr val="47B44E"/>
      </a:accent4>
      <a:accent5>
        <a:srgbClr val="E74824"/>
      </a:accent5>
      <a:accent6>
        <a:srgbClr val="F9A900"/>
      </a:accent6>
      <a:hlink>
        <a:srgbClr val="0563C1"/>
      </a:hlink>
      <a:folHlink>
        <a:srgbClr val="954F72"/>
      </a:folHlink>
    </a:clrScheme>
    <a:fontScheme name="JKU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JKU">
      <a:dk1>
        <a:srgbClr val="000000"/>
      </a:dk1>
      <a:lt1>
        <a:sysClr val="window" lastClr="FFFFFF"/>
      </a:lt1>
      <a:dk2>
        <a:srgbClr val="8A386C"/>
      </a:dk2>
      <a:lt2>
        <a:srgbClr val="AECB30"/>
      </a:lt2>
      <a:accent1>
        <a:srgbClr val="59636C"/>
      </a:accent1>
      <a:accent2>
        <a:srgbClr val="0081BE"/>
      </a:accent2>
      <a:accent3>
        <a:srgbClr val="72D2E8"/>
      </a:accent3>
      <a:accent4>
        <a:srgbClr val="47B44E"/>
      </a:accent4>
      <a:accent5>
        <a:srgbClr val="E74824"/>
      </a:accent5>
      <a:accent6>
        <a:srgbClr val="F9A900"/>
      </a:accent6>
      <a:hlink>
        <a:srgbClr val="0563C1"/>
      </a:hlink>
      <a:folHlink>
        <a:srgbClr val="954F72"/>
      </a:folHlink>
    </a:clrScheme>
    <a:fontScheme name="JKU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JKU_Praesentation_DE_16_9_2020_01</Template>
  <TotalTime>0</TotalTime>
  <Words>54</Words>
  <Application>Microsoft Office PowerPoint</Application>
  <PresentationFormat>Widescreen</PresentationFormat>
  <Paragraphs>11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Arial Black</vt:lpstr>
      <vt:lpstr>Wingdings</vt:lpstr>
      <vt:lpstr>Wingdings 2</vt:lpstr>
      <vt:lpstr>Office</vt:lpstr>
      <vt:lpstr>Backgrounds for Zoom Meetings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JKU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Startfolien: mit Text und Bild.</dc:title>
  <dc:creator>ak117135</dc:creator>
  <cp:lastModifiedBy>Pereira de Jesus Welma</cp:lastModifiedBy>
  <cp:revision>9</cp:revision>
  <cp:lastPrinted>2015-10-19T12:36:16Z</cp:lastPrinted>
  <dcterms:created xsi:type="dcterms:W3CDTF">2020-08-19T06:58:47Z</dcterms:created>
  <dcterms:modified xsi:type="dcterms:W3CDTF">2022-03-16T09:59:46Z</dcterms:modified>
</cp:coreProperties>
</file>