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>
        <p:scale>
          <a:sx n="153" d="100"/>
          <a:sy n="153" d="100"/>
        </p:scale>
        <p:origin x="15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3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02316-A3A9-40CE-8399-988D8D269502}" type="datetimeFigureOut">
              <a:rPr lang="de-AT" smtClean="0"/>
              <a:t>25.03.2024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1D18-B53C-4622-9947-A3FBDDB0C9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1170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89DEF-C035-41A2-9AFE-A6026D4C04BE}" type="datetimeFigureOut">
              <a:rPr lang="de-AT" smtClean="0"/>
              <a:t>25.03.2024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2A079-E7F8-4A78-8EEA-DD00A8D5DE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724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00" y="1573200"/>
            <a:ext cx="7118139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8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and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78800" y="1641600"/>
            <a:ext cx="5400000" cy="4514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 baseline="0"/>
            </a:lvl4pPr>
            <a:lvl5pPr algn="l">
              <a:defRPr baseline="0"/>
            </a:lvl5pPr>
          </a:lstStyle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13600" y="1638000"/>
            <a:ext cx="5400000" cy="4514400"/>
          </a:xfrm>
        </p:spPr>
        <p:txBody>
          <a:bodyPr/>
          <a:lstStyle/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0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36000" y="1638000"/>
            <a:ext cx="3474000" cy="4510800"/>
          </a:xfrm>
        </p:spPr>
        <p:txBody>
          <a:bodyPr/>
          <a:lstStyle/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76000" y="1721513"/>
            <a:ext cx="7214400" cy="4417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76000" y="5864981"/>
            <a:ext cx="7214400" cy="274118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Source: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title,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u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2070000" y="1724299"/>
            <a:ext cx="8074800" cy="4417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48400" y="5863959"/>
            <a:ext cx="80964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 baseline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Source: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formulas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94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video</a:t>
            </a:r>
            <a:endParaRPr lang="de-AT" dirty="0"/>
          </a:p>
        </p:txBody>
      </p:sp>
      <p:sp>
        <p:nvSpPr>
          <p:cNvPr id="7" name="Medienplatzhalter 6"/>
          <p:cNvSpPr>
            <a:spLocks noGrp="1"/>
          </p:cNvSpPr>
          <p:nvPr>
            <p:ph type="media" sz="quarter" idx="13"/>
          </p:nvPr>
        </p:nvSpPr>
        <p:spPr>
          <a:xfrm>
            <a:off x="576000" y="1724302"/>
            <a:ext cx="11034000" cy="4417200"/>
          </a:xfrm>
        </p:spPr>
        <p:txBody>
          <a:bodyPr/>
          <a:lstStyle/>
          <a:p>
            <a:r>
              <a:rPr lang="de-DE"/>
              <a:t>Mediaclip durch Klicken auf Symbol hinzufügen</a:t>
            </a:r>
            <a:endParaRPr lang="de-AT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76000" y="5864400"/>
            <a:ext cx="110340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Source: 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0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maller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title, 3 </a:t>
            </a:r>
            <a:r>
              <a:rPr lang="de-DE" dirty="0" err="1"/>
              <a:t>smaller</a:t>
            </a:r>
            <a:r>
              <a:rPr lang="de-DE" dirty="0"/>
              <a:t> </a:t>
            </a:r>
            <a:r>
              <a:rPr lang="de-DE" dirty="0" err="1"/>
              <a:t>images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8099" y="1638000"/>
            <a:ext cx="7225200" cy="4503600"/>
          </a:xfrm>
        </p:spPr>
        <p:txBody>
          <a:bodyPr/>
          <a:lstStyle/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14" name="Rechteck 13"/>
          <p:cNvSpPr/>
          <p:nvPr userDrawn="1"/>
        </p:nvSpPr>
        <p:spPr>
          <a:xfrm>
            <a:off x="4911547" y="1444171"/>
            <a:ext cx="626533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/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77711" y="1725845"/>
            <a:ext cx="3393156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14"/>
          </p:nvPr>
        </p:nvSpPr>
        <p:spPr>
          <a:xfrm>
            <a:off x="577703" y="3254918"/>
            <a:ext cx="3393063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5" name="Bildplatzhalter 7"/>
          <p:cNvSpPr>
            <a:spLocks noGrp="1"/>
          </p:cNvSpPr>
          <p:nvPr>
            <p:ph type="pic" sz="quarter" idx="15"/>
          </p:nvPr>
        </p:nvSpPr>
        <p:spPr>
          <a:xfrm>
            <a:off x="577703" y="4775571"/>
            <a:ext cx="3393063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75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a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6048" y="1641600"/>
            <a:ext cx="7225200" cy="4500000"/>
          </a:xfrm>
        </p:spPr>
        <p:txBody>
          <a:bodyPr/>
          <a:lstStyle/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75733" y="1724300"/>
            <a:ext cx="3395133" cy="441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06415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title, </a:t>
            </a:r>
            <a:r>
              <a:rPr lang="de-DE" dirty="0" err="1"/>
              <a:t>graphs</a:t>
            </a:r>
            <a:r>
              <a:rPr lang="de-DE" dirty="0"/>
              <a:t> and </a:t>
            </a:r>
            <a:r>
              <a:rPr lang="de-DE" dirty="0" err="1"/>
              <a:t>charts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5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 All purpo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00" y="1573200"/>
            <a:ext cx="7118139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04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End with logo All purpo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921600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9226800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065600" y="5500800"/>
            <a:ext cx="13968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bg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bg1"/>
                </a:solidFill>
                <a:latin typeface="+mj-lt"/>
              </a:rPr>
              <a:t> KEPLER UNIVERSITY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4040 Linz, Austria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jku.at</a:t>
            </a:r>
            <a:endParaRPr lang="de-AT" sz="8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10151559" y="2516799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10151745" y="4039231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000" y="554400"/>
            <a:ext cx="1932066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17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ogo All purp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0"/>
            <a:ext cx="12192000" cy="61436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1111545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11128476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454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End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921600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9226800" cy="2008800"/>
          </a:xfrm>
        </p:spPr>
        <p:txBody>
          <a:bodyPr anchor="b" anchorCtr="0"/>
          <a:lstStyle>
            <a:lvl1pPr>
              <a:defRPr sz="4500"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065600" y="5500800"/>
            <a:ext cx="13968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tx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tx1"/>
                </a:solidFill>
                <a:latin typeface="+mj-lt"/>
              </a:rPr>
              <a:t> KEPLER UNIVERSITY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4040 Linz, Austria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jku.at</a:t>
            </a:r>
            <a:endParaRPr lang="de-AT" sz="8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505" y="554400"/>
            <a:ext cx="1931055" cy="1368000"/>
          </a:xfrm>
          <a:prstGeom prst="rect">
            <a:avLst/>
          </a:prstGeom>
        </p:spPr>
      </p:pic>
      <p:sp>
        <p:nvSpPr>
          <p:cNvPr id="9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10151559" y="2516799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Space for a partner’s logo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10151745" y="4039231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Space for a partner’s logo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5" t="15293" r="42710" b="38849"/>
          <a:stretch/>
        </p:blipFill>
        <p:spPr>
          <a:xfrm>
            <a:off x="304246" y="3236317"/>
            <a:ext cx="2520000" cy="230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759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 TNF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00" y="1573200"/>
            <a:ext cx="7118139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1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End with logo TNF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921600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9226800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065600" y="5500800"/>
            <a:ext cx="13968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bg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bg1"/>
                </a:solidFill>
                <a:latin typeface="+mj-lt"/>
              </a:rPr>
              <a:t> KEPLER UNIVERSITY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4040 Linz, Austria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jku.at</a:t>
            </a:r>
            <a:endParaRPr lang="de-AT" sz="8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10151559" y="2516799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10151745" y="4039231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001" y="554400"/>
            <a:ext cx="1932066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9369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ogo TN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0"/>
            <a:ext cx="12192000" cy="6143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1111545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11128476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916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 SOWI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00" y="1573200"/>
            <a:ext cx="7118139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939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End with logo SOWI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921600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9226800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065600" y="5500800"/>
            <a:ext cx="13968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bg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bg1"/>
                </a:solidFill>
                <a:latin typeface="+mj-lt"/>
              </a:rPr>
              <a:t> KEPLER UNIVERSITY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4040 Linz, Austria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jku.at</a:t>
            </a:r>
            <a:endParaRPr lang="de-AT" sz="8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10151559" y="2516799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10151745" y="4039231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001" y="554400"/>
            <a:ext cx="1932066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975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ogo SOW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0"/>
            <a:ext cx="12192000" cy="61436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1111545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11128476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536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 R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00" y="1573200"/>
            <a:ext cx="7118139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5004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End with logo R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921600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9226800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065600" y="5500800"/>
            <a:ext cx="13968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bg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bg1"/>
                </a:solidFill>
                <a:latin typeface="+mj-lt"/>
              </a:rPr>
              <a:t> KEPLER UNIVERSITY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4040 Linz, Austria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jku.at</a:t>
            </a:r>
            <a:endParaRPr lang="de-AT" sz="8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10151559" y="2516799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10151745" y="4039231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001" y="554400"/>
            <a:ext cx="1932066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80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ogo 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0"/>
            <a:ext cx="12192000" cy="61436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1111545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11128476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68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 ME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00" y="1573200"/>
            <a:ext cx="7118139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999" y="5410800"/>
            <a:ext cx="11113227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11126250" cy="2008800"/>
          </a:xfrm>
        </p:spPr>
        <p:txBody>
          <a:bodyPr anchor="b" anchorCtr="0"/>
          <a:lstStyle>
            <a:lvl1pPr>
              <a:defRPr sz="4500"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5" t="15293" r="42710" b="38849"/>
          <a:stretch/>
        </p:blipFill>
        <p:spPr>
          <a:xfrm>
            <a:off x="304246" y="3236317"/>
            <a:ext cx="2520000" cy="2307271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965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End with logo ME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921600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9226800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065600" y="5500800"/>
            <a:ext cx="13968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bg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bg1"/>
                </a:solidFill>
                <a:latin typeface="+mj-lt"/>
              </a:rPr>
              <a:t> KEPLER UNIVERSITY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4040 Linz, Austria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jku.at</a:t>
            </a:r>
            <a:endParaRPr lang="de-AT" sz="8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10151559" y="2516799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10151745" y="4039231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001" y="554400"/>
            <a:ext cx="1932066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565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ogo M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0"/>
            <a:ext cx="12192000" cy="61436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1111545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11128476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JKU Logo ME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00" y="1573200"/>
            <a:ext cx="7118139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019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/End with logo ME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921600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9226800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065600" y="5500800"/>
            <a:ext cx="13968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bg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bg1"/>
                </a:solidFill>
                <a:latin typeface="+mj-lt"/>
              </a:rPr>
              <a:t> KEPLER UNIVERSITY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4040 Linz, Austria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bg1"/>
                </a:solidFill>
                <a:latin typeface="+mn-lt"/>
              </a:rPr>
              <a:t>jku.at</a:t>
            </a:r>
            <a:endParaRPr lang="de-AT" sz="8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10151559" y="2516799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10151745" y="4039231"/>
            <a:ext cx="1468800" cy="10857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Space for a partner’s logo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001" y="554400"/>
            <a:ext cx="1932066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37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out logo M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0"/>
            <a:ext cx="12192000" cy="6143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000" y="5410800"/>
            <a:ext cx="11115450" cy="730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475200" y="1306800"/>
            <a:ext cx="11128476" cy="2008800"/>
          </a:xfrm>
        </p:spPr>
        <p:txBody>
          <a:bodyPr anchor="b" anchorCtr="0"/>
          <a:lstStyle>
            <a:lvl1pPr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title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1" y="3231115"/>
            <a:ext cx="2196000" cy="2196083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29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24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operation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In </a:t>
            </a:r>
            <a:r>
              <a:rPr lang="de-DE" dirty="0" err="1"/>
              <a:t>cooperation</a:t>
            </a:r>
            <a:r>
              <a:rPr lang="de-DE" dirty="0"/>
              <a:t> </a:t>
            </a:r>
            <a:r>
              <a:rPr lang="de-DE" dirty="0" err="1"/>
              <a:t>with</a:t>
            </a:r>
            <a:endParaRPr lang="de-DE" dirty="0"/>
          </a:p>
        </p:txBody>
      </p:sp>
      <p:sp>
        <p:nvSpPr>
          <p:cNvPr id="18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8241458" y="1721189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partner’s logo</a:t>
            </a:r>
          </a:p>
          <a:p>
            <a:endParaRPr lang="en-US" dirty="0"/>
          </a:p>
        </p:txBody>
      </p:sp>
      <p:sp>
        <p:nvSpPr>
          <p:cNvPr id="19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574656" y="1721189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partner’s logo</a:t>
            </a:r>
          </a:p>
          <a:p>
            <a:endParaRPr lang="en-US" dirty="0"/>
          </a:p>
        </p:txBody>
      </p:sp>
      <p:sp>
        <p:nvSpPr>
          <p:cNvPr id="20" name="Bildplatzhalter 6"/>
          <p:cNvSpPr>
            <a:spLocks noGrp="1"/>
          </p:cNvSpPr>
          <p:nvPr>
            <p:ph type="pic" sz="quarter" idx="17" hasCustomPrompt="1"/>
          </p:nvPr>
        </p:nvSpPr>
        <p:spPr>
          <a:xfrm>
            <a:off x="4407277" y="1720152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partner’s logo</a:t>
            </a:r>
          </a:p>
          <a:p>
            <a:endParaRPr lang="en-US" dirty="0"/>
          </a:p>
        </p:txBody>
      </p:sp>
      <p:sp>
        <p:nvSpPr>
          <p:cNvPr id="21" name="Bildplatzhalter 6"/>
          <p:cNvSpPr>
            <a:spLocks noGrp="1"/>
          </p:cNvSpPr>
          <p:nvPr>
            <p:ph type="pic" sz="quarter" idx="26" hasCustomPrompt="1"/>
          </p:nvPr>
        </p:nvSpPr>
        <p:spPr>
          <a:xfrm>
            <a:off x="8241458" y="3291327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partner’s logo</a:t>
            </a:r>
          </a:p>
          <a:p>
            <a:endParaRPr lang="en-US" dirty="0"/>
          </a:p>
        </p:txBody>
      </p:sp>
      <p:sp>
        <p:nvSpPr>
          <p:cNvPr id="22" name="Bildplatzhalter 6"/>
          <p:cNvSpPr>
            <a:spLocks noGrp="1"/>
          </p:cNvSpPr>
          <p:nvPr>
            <p:ph type="pic" sz="quarter" idx="27" hasCustomPrompt="1"/>
          </p:nvPr>
        </p:nvSpPr>
        <p:spPr>
          <a:xfrm>
            <a:off x="574656" y="3291327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partner’s logo</a:t>
            </a:r>
          </a:p>
          <a:p>
            <a:endParaRPr lang="en-US" dirty="0"/>
          </a:p>
        </p:txBody>
      </p:sp>
      <p:sp>
        <p:nvSpPr>
          <p:cNvPr id="23" name="Bildplatzhalter 6"/>
          <p:cNvSpPr>
            <a:spLocks noGrp="1"/>
          </p:cNvSpPr>
          <p:nvPr>
            <p:ph type="pic" sz="quarter" idx="28" hasCustomPrompt="1"/>
          </p:nvPr>
        </p:nvSpPr>
        <p:spPr>
          <a:xfrm>
            <a:off x="4407277" y="3290290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partner’s logo</a:t>
            </a:r>
          </a:p>
          <a:p>
            <a:endParaRPr lang="en-US" dirty="0"/>
          </a:p>
        </p:txBody>
      </p:sp>
      <p:sp>
        <p:nvSpPr>
          <p:cNvPr id="24" name="Bildplatzhalter 6"/>
          <p:cNvSpPr>
            <a:spLocks noGrp="1"/>
          </p:cNvSpPr>
          <p:nvPr>
            <p:ph type="pic" sz="quarter" idx="29" hasCustomPrompt="1"/>
          </p:nvPr>
        </p:nvSpPr>
        <p:spPr>
          <a:xfrm>
            <a:off x="8246376" y="4867487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partner’s logo</a:t>
            </a:r>
          </a:p>
          <a:p>
            <a:endParaRPr lang="en-US" dirty="0"/>
          </a:p>
        </p:txBody>
      </p:sp>
      <p:sp>
        <p:nvSpPr>
          <p:cNvPr id="25" name="Bildplatzhalter 6"/>
          <p:cNvSpPr>
            <a:spLocks noGrp="1"/>
          </p:cNvSpPr>
          <p:nvPr>
            <p:ph type="pic" sz="quarter" idx="30" hasCustomPrompt="1"/>
          </p:nvPr>
        </p:nvSpPr>
        <p:spPr>
          <a:xfrm>
            <a:off x="579574" y="4867487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partner’s logo</a:t>
            </a:r>
          </a:p>
          <a:p>
            <a:endParaRPr lang="en-US" dirty="0"/>
          </a:p>
        </p:txBody>
      </p:sp>
      <p:sp>
        <p:nvSpPr>
          <p:cNvPr id="26" name="Bildplatzhalter 6"/>
          <p:cNvSpPr>
            <a:spLocks noGrp="1"/>
          </p:cNvSpPr>
          <p:nvPr>
            <p:ph type="pic" sz="quarter" idx="31" hasCustomPrompt="1"/>
          </p:nvPr>
        </p:nvSpPr>
        <p:spPr>
          <a:xfrm>
            <a:off x="4412195" y="4866450"/>
            <a:ext cx="3384000" cy="12708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partner’s logo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616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pos="54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3093" y="636613"/>
            <a:ext cx="10845364" cy="549926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1600"/>
              </a:spcBef>
              <a:buFont typeface="Arial" panose="020B0604020202020204" pitchFamily="34" charset="0"/>
              <a:buNone/>
              <a:defRPr sz="1700" baseline="0">
                <a:latin typeface="+mj-lt"/>
              </a:defRPr>
            </a:lvl1pPr>
            <a:lvl2pPr marL="216000" indent="-21600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/>
            </a:lvl2pPr>
          </a:lstStyle>
          <a:p>
            <a:pPr lvl="0"/>
            <a:r>
              <a:rPr lang="de-DE" dirty="0"/>
              <a:t>Chapter 1</a:t>
            </a:r>
          </a:p>
          <a:p>
            <a:pPr lvl="1"/>
            <a:r>
              <a:rPr lang="de-DE" dirty="0"/>
              <a:t>Chapter 1</a:t>
            </a:r>
          </a:p>
          <a:p>
            <a:pPr lvl="1"/>
            <a:r>
              <a:rPr lang="de-DE" dirty="0"/>
              <a:t>Chapter 2</a:t>
            </a:r>
          </a:p>
          <a:p>
            <a:pPr lvl="0"/>
            <a:r>
              <a:rPr lang="de-DE" dirty="0"/>
              <a:t>Chapter 2</a:t>
            </a:r>
          </a:p>
          <a:p>
            <a:pPr lvl="1"/>
            <a:r>
              <a:rPr lang="de-DE" dirty="0"/>
              <a:t>Chapter 1</a:t>
            </a:r>
          </a:p>
          <a:p>
            <a:pPr lvl="1"/>
            <a:r>
              <a:rPr lang="de-DE" dirty="0"/>
              <a:t>Chapter 2</a:t>
            </a:r>
          </a:p>
          <a:p>
            <a:pPr lvl="0"/>
            <a:r>
              <a:rPr lang="de-DE" dirty="0"/>
              <a:t>Chapter 3</a:t>
            </a:r>
          </a:p>
          <a:p>
            <a:pPr lvl="1"/>
            <a:r>
              <a:rPr lang="de-DE" dirty="0"/>
              <a:t>Chapter 1</a:t>
            </a:r>
          </a:p>
          <a:p>
            <a:pPr lvl="1"/>
            <a:r>
              <a:rPr lang="de-DE" dirty="0"/>
              <a:t>Chapter 2</a:t>
            </a:r>
          </a:p>
          <a:p>
            <a:pPr lvl="0"/>
            <a:r>
              <a:rPr lang="de-DE" dirty="0"/>
              <a:t>Chapter 4</a:t>
            </a:r>
          </a:p>
          <a:p>
            <a:pPr lvl="1"/>
            <a:r>
              <a:rPr lang="de-DE" dirty="0"/>
              <a:t>Chapter 1</a:t>
            </a:r>
          </a:p>
          <a:p>
            <a:pPr lvl="1"/>
            <a:r>
              <a:rPr lang="de-DE" dirty="0"/>
              <a:t>Chapter 2</a:t>
            </a:r>
          </a:p>
          <a:p>
            <a:pPr lvl="0"/>
            <a:r>
              <a:rPr lang="de-DE" dirty="0"/>
              <a:t>Chapter 5</a:t>
            </a:r>
          </a:p>
          <a:p>
            <a:pPr lvl="1"/>
            <a:r>
              <a:rPr lang="de-DE" dirty="0"/>
              <a:t>Chapter 1</a:t>
            </a:r>
          </a:p>
          <a:p>
            <a:pPr lvl="1"/>
            <a:r>
              <a:rPr lang="de-DE" dirty="0"/>
              <a:t>Chapter 2</a:t>
            </a:r>
          </a:p>
          <a:p>
            <a:pPr lvl="1"/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1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, blac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1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a large </a:t>
            </a:r>
            <a:r>
              <a:rPr lang="de-DE" dirty="0" err="1"/>
              <a:t>image</a:t>
            </a:r>
            <a:endParaRPr lang="de-AT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4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,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1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tabLst>
                <a:tab pos="2146300" algn="l"/>
              </a:tabLst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a large </a:t>
            </a:r>
            <a:r>
              <a:rPr lang="de-DE" dirty="0" err="1"/>
              <a:t>image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0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1600" y="1621584"/>
            <a:ext cx="11138400" cy="45167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71600" y="5858820"/>
            <a:ext cx="111384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en-US" noProof="0" dirty="0"/>
              <a:t>Source: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1600" y="1621584"/>
            <a:ext cx="11138400" cy="4516749"/>
          </a:xfrm>
        </p:spPr>
        <p:txBody>
          <a:bodyPr/>
          <a:lstStyle>
            <a:lvl1pPr marL="216000" indent="-216000">
              <a:buSzPct val="90000"/>
              <a:buFont typeface="Wingdings 2" panose="05020102010507070707" pitchFamily="18" charset="2"/>
              <a:buChar char=""/>
              <a:defRPr/>
            </a:lvl1pPr>
            <a:lvl2pPr marL="432000" indent="-216000">
              <a:buSzPct val="90000"/>
              <a:buFont typeface="Wingdings 2" panose="05020102010507070707" pitchFamily="18" charset="2"/>
              <a:buChar char=""/>
              <a:defRPr/>
            </a:lvl2pPr>
            <a:lvl3pPr marL="648000" indent="-216000">
              <a:buFont typeface="Wingdings 2" panose="05020102010507070707" pitchFamily="18" charset="2"/>
              <a:buChar char=""/>
              <a:defRPr baseline="0"/>
            </a:lvl3pPr>
            <a:lvl4pPr marL="864000" indent="-216000">
              <a:buSzPct val="80000"/>
              <a:buFont typeface="Wingdings 2" panose="05020102010507070707" pitchFamily="18" charset="2"/>
              <a:buChar char=""/>
              <a:defRPr/>
            </a:lvl4pPr>
            <a:lvl5pPr marL="1080000" indent="-216000">
              <a:buSzPct val="70000"/>
              <a:buFont typeface="Wingdings 2" panose="05020102010507070707" pitchFamily="18" charset="2"/>
              <a:buChar char=""/>
              <a:defRPr/>
            </a:lvl5pPr>
          </a:lstStyle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71600" y="5858820"/>
            <a:ext cx="111384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en-US" noProof="0" dirty="0"/>
              <a:t>Source: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6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6000" y="575999"/>
            <a:ext cx="11124000" cy="99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/>
              <a:t>Titelmusterformat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600" y="1620000"/>
            <a:ext cx="11142000" cy="45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4800" y="6357600"/>
            <a:ext cx="817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89600" y="6350400"/>
            <a:ext cx="24264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19600" y="6357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0">
                <a:solidFill>
                  <a:schemeClr val="tx1"/>
                </a:solidFill>
                <a:latin typeface="+mn-lt"/>
              </a:defRPr>
            </a:lvl1pPr>
          </a:lstStyle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1" y="6350561"/>
            <a:ext cx="2716387" cy="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0" r:id="rId2"/>
    <p:sldLayoutId id="2147483682" r:id="rId3"/>
    <p:sldLayoutId id="2147483669" r:id="rId4"/>
    <p:sldLayoutId id="2147483670" r:id="rId5"/>
    <p:sldLayoutId id="2147483666" r:id="rId6"/>
    <p:sldLayoutId id="2147483677" r:id="rId7"/>
    <p:sldLayoutId id="2147483662" r:id="rId8"/>
    <p:sldLayoutId id="2147483704" r:id="rId9"/>
    <p:sldLayoutId id="2147483664" r:id="rId10"/>
    <p:sldLayoutId id="2147483671" r:id="rId11"/>
    <p:sldLayoutId id="2147483672" r:id="rId12"/>
    <p:sldLayoutId id="2147483673" r:id="rId13"/>
    <p:sldLayoutId id="2147483675" r:id="rId14"/>
    <p:sldLayoutId id="2147483674" r:id="rId15"/>
    <p:sldLayoutId id="2147483678" r:id="rId16"/>
    <p:sldLayoutId id="2147483683" r:id="rId17"/>
    <p:sldLayoutId id="2147483684" r:id="rId18"/>
    <p:sldLayoutId id="2147483685" r:id="rId19"/>
    <p:sldLayoutId id="2147483689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95" r:id="rId26"/>
    <p:sldLayoutId id="2147483696" r:id="rId27"/>
    <p:sldLayoutId id="2147483697" r:id="rId28"/>
    <p:sldLayoutId id="2147483698" r:id="rId29"/>
    <p:sldLayoutId id="2147483699" r:id="rId30"/>
    <p:sldLayoutId id="2147483700" r:id="rId31"/>
    <p:sldLayoutId id="2147483701" r:id="rId32"/>
    <p:sldLayoutId id="2147483702" r:id="rId33"/>
    <p:sldLayoutId id="2147483703" r:id="rId34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0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5000"/>
        </a:lnSpc>
        <a:spcBef>
          <a:spcPts val="800"/>
        </a:spcBef>
        <a:buSzPct val="85000"/>
        <a:buFont typeface="Wingdings 2" panose="05020102010507070707" pitchFamily="18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28600" algn="l" defTabSz="914400" rtl="0" eaLnBrk="1" latinLnBrk="0" hangingPunct="1">
        <a:lnSpc>
          <a:spcPct val="105000"/>
        </a:lnSpc>
        <a:spcBef>
          <a:spcPts val="0"/>
        </a:spcBef>
        <a:buSzPct val="80000"/>
        <a:buFont typeface="Wingdings 2" panose="05020102010507070707" pitchFamily="18" charset="2"/>
        <a:buChar char="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05000"/>
        </a:lnSpc>
        <a:spcBef>
          <a:spcPts val="0"/>
        </a:spcBef>
        <a:buSzPct val="75000"/>
        <a:buFont typeface="Wingdings 2" panose="05020102010507070707" pitchFamily="18" charset="2"/>
        <a:buChar char="£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105000"/>
        </a:lnSpc>
        <a:spcBef>
          <a:spcPts val="0"/>
        </a:spcBef>
        <a:buSzPct val="65000"/>
        <a:buFont typeface="Wingdings 2" panose="05020102010507070707" pitchFamily="18" charset="2"/>
        <a:buChar char="£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105000"/>
        </a:lnSpc>
        <a:spcBef>
          <a:spcPts val="0"/>
        </a:spcBef>
        <a:buSzPct val="60000"/>
        <a:buFont typeface="Wingdings 2" panose="05020102010507070707" pitchFamily="18" charset="2"/>
        <a:buChar char="£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5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6BC72986-5A9E-4D5E-BA5A-3B8D7C1C3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A0796D4-3A03-4CF7-9C1F-0D6D6798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0CB46BD5-B367-4AFD-89B9-4A3A88F267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37BFAAF-11E7-47F2-90A9-2E5DF702C4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94502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E4096-DF5D-4868-88C5-2B59A90F2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Introdudction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B38DB2-5FE1-43B7-B11F-DD844D701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00" y="1620198"/>
            <a:ext cx="11138400" cy="4516749"/>
          </a:xfrm>
        </p:spPr>
        <p:txBody>
          <a:bodyPr/>
          <a:lstStyle/>
          <a:p>
            <a:r>
              <a:rPr lang="en-US" dirty="0"/>
              <a:t>xxx</a:t>
            </a:r>
          </a:p>
          <a:p>
            <a:pPr lvl="1"/>
            <a:r>
              <a:rPr lang="en-US" dirty="0"/>
              <a:t>xxx</a:t>
            </a:r>
          </a:p>
          <a:p>
            <a:pPr lvl="2"/>
            <a:r>
              <a:rPr lang="en-US" dirty="0"/>
              <a:t>xxx</a:t>
            </a:r>
          </a:p>
          <a:p>
            <a:pPr lvl="3"/>
            <a:r>
              <a:rPr lang="en-US" dirty="0"/>
              <a:t>xxx</a:t>
            </a:r>
          </a:p>
          <a:p>
            <a:pPr lvl="4"/>
            <a:r>
              <a:rPr lang="en-US" dirty="0"/>
              <a:t>xxx</a:t>
            </a:r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6EBB24-ED24-4A0D-8EC9-DC389B437BC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8B71CC-15B1-4DE3-BF76-76C54F661B9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567C7-FA7E-43B3-9E27-CBFA14AB1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and objectives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D21FA9-0522-4A01-94BA-5FA662B24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Task:</a:t>
            </a:r>
          </a:p>
          <a:p>
            <a:pPr lvl="1"/>
            <a:r>
              <a:rPr lang="en-US" dirty="0"/>
              <a:t>xxx</a:t>
            </a:r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Objectives</a:t>
            </a:r>
          </a:p>
          <a:p>
            <a:pPr lvl="1"/>
            <a:r>
              <a:rPr lang="en-US" dirty="0"/>
              <a:t>xxx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A8536C-74A1-45BE-880E-84FE866E7BF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DF7CB5-5F3B-4A08-8C6D-C4EE82F20640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6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024C1-B19B-4B1F-8386-BED8B8BB2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XXX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341BDD-E99C-4DED-8E35-BC371F366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XXX:</a:t>
            </a:r>
          </a:p>
          <a:p>
            <a:pPr lvl="1"/>
            <a:r>
              <a:rPr lang="en-US" dirty="0"/>
              <a:t>XXX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8F3E994-EDB1-495A-8D2F-DD7A33581BC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22DFE5-C5EC-4261-A5F5-4A24F866D2A5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1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CD3D3D-3744-460B-A30C-6069C933B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AEF438-50F2-49DB-9B76-D1D67C25B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XXX</a:t>
            </a:r>
          </a:p>
          <a:p>
            <a:r>
              <a:rPr lang="en-US" dirty="0"/>
              <a:t>XXX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FE742C-F187-4D2E-809B-5CC8395ADA1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4A1801-B810-474C-93CB-15209B099C73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4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41A55190-7757-44FB-AD6D-967DD548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0" y="5410800"/>
            <a:ext cx="9216000" cy="1040104"/>
          </a:xfrm>
        </p:spPr>
        <p:txBody>
          <a:bodyPr/>
          <a:lstStyle/>
          <a:p>
            <a:r>
              <a:rPr lang="en-US" sz="1400" dirty="0"/>
              <a:t>Name</a:t>
            </a:r>
          </a:p>
          <a:p>
            <a:r>
              <a:rPr lang="en-US" sz="1400" dirty="0" err="1"/>
              <a:t>Anschrift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Mail: xxxx@jku.at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C6DFEF7-CFB0-4D26-B4E6-A12119379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Fragen</a:t>
            </a:r>
            <a:r>
              <a:rPr lang="en-US" dirty="0"/>
              <a:t>?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3B3DD552-B9C2-44E2-B1E7-0326218632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0E81BD5D-3D7D-441B-832B-627D4B4B67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8433107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JKU">
      <a:dk1>
        <a:srgbClr val="000000"/>
      </a:dk1>
      <a:lt1>
        <a:sysClr val="window" lastClr="FFFFFF"/>
      </a:lt1>
      <a:dk2>
        <a:srgbClr val="9C477B"/>
      </a:dk2>
      <a:lt2>
        <a:srgbClr val="BBD032"/>
      </a:lt2>
      <a:accent1>
        <a:srgbClr val="808288"/>
      </a:accent1>
      <a:accent2>
        <a:srgbClr val="046E98"/>
      </a:accent2>
      <a:accent3>
        <a:srgbClr val="5CCFCB"/>
      </a:accent3>
      <a:accent4>
        <a:srgbClr val="4CAC4E"/>
      </a:accent4>
      <a:accent5>
        <a:srgbClr val="E73729"/>
      </a:accent5>
      <a:accent6>
        <a:srgbClr val="FBBA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KU_presentation_EN_16_9_2020_01.potx" id="{014FB9A2-2B50-46C3-86CB-7A127C21DE3B}" vid="{C5DF3714-D6D6-405D-9EDB-AC366C1ED0F8}"/>
    </a:ext>
  </a:extLst>
</a:theme>
</file>

<file path=ppt/theme/theme2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JKU_presentation_EN_16_9_2020_01(1)</Template>
  <TotalTime>0</TotalTime>
  <Words>37</Words>
  <Application>Microsoft Office PowerPoint</Application>
  <PresentationFormat>Breitbild</PresentationFormat>
  <Paragraphs>30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Wingdings 2</vt:lpstr>
      <vt:lpstr>Larissa</vt:lpstr>
      <vt:lpstr>PowerPoint-Präsentation</vt:lpstr>
      <vt:lpstr>Introdudction</vt:lpstr>
      <vt:lpstr>Task and objectives</vt:lpstr>
      <vt:lpstr>XXX</vt:lpstr>
      <vt:lpstr>Conclusions</vt:lpstr>
      <vt:lpstr>Fragen?</vt:lpstr>
    </vt:vector>
  </TitlesOfParts>
  <Company>JKU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Jonas</dc:creator>
  <cp:lastModifiedBy>Wagner Jonas</cp:lastModifiedBy>
  <cp:revision>5</cp:revision>
  <cp:lastPrinted>2015-10-19T12:36:16Z</cp:lastPrinted>
  <dcterms:created xsi:type="dcterms:W3CDTF">2024-03-25T09:32:33Z</dcterms:created>
  <dcterms:modified xsi:type="dcterms:W3CDTF">2024-03-25T12:49:51Z</dcterms:modified>
</cp:coreProperties>
</file>