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23" r:id="rId2"/>
    <p:sldId id="324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28" r:id="rId13"/>
    <p:sldId id="332" r:id="rId14"/>
    <p:sldId id="333" r:id="rId15"/>
    <p:sldId id="327" r:id="rId16"/>
    <p:sldId id="325" r:id="rId17"/>
    <p:sldId id="320" r:id="rId18"/>
    <p:sldId id="321" r:id="rId19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117135" initials="a" lastIdx="16" clrIdx="0">
    <p:extLst>
      <p:ext uri="{19B8F6BF-5375-455C-9EA6-DF929625EA0E}">
        <p15:presenceInfo xmlns:p15="http://schemas.microsoft.com/office/powerpoint/2012/main" userId="ak11713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2:57:55.959" idx="1">
    <p:pos x="3929" y="1337"/>
    <p:text>bitte auf Basis Ihrer Studienrichtung anpassen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09:55:53.267" idx="10">
    <p:pos x="3208" y="388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09:55:34.719" idx="9">
    <p:pos x="395" y="1052"/>
    <p:text>Seitens Vortragenendendem/r zu befüllen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3:12:48.225" idx="4">
    <p:pos x="10" y="10"/>
    <p:text>Bitte um Befüllung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3:12:59.062" idx="5">
    <p:pos x="10" y="10"/>
    <p:text>Bitte um Befüllung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2:58:26.857" idx="2">
    <p:pos x="2817" y="1250"/>
    <p:text>bitte Text in rot auf Basis Ihres Studiums anpassen, und danach auf schwarz umstellen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3:29:15.588" idx="7">
    <p:pos x="4124" y="1336"/>
    <p:text>Bitte um Anpassung - Titel Studienrichtung ergänzen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3:33:10.941" idx="8">
    <p:pos x="4067" y="392"/>
    <p:text>Bitte Namen des Studiums ergänzen und dann Text auf schwarz umstellen</p:text>
    <p:extLst mod="1">
      <p:ext uri="{C676402C-5697-4E1C-873F-D02D1690AC5C}">
        <p15:threadingInfo xmlns:p15="http://schemas.microsoft.com/office/powerpoint/2012/main" timeZoneBias="-120"/>
      </p:ext>
    </p:extLst>
  </p:cm>
  <p:cm authorId="1" dt="2020-04-15T09:56:34.902" idx="16">
    <p:pos x="529" y="1052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3:33:10.941" idx="8">
    <p:pos x="4067" y="392"/>
    <p:text>Bitte Namen des Studiums ergänzen + Text dann auf schwarz umstellen</p:text>
    <p:extLst mod="1">
      <p:ext uri="{C676402C-5697-4E1C-873F-D02D1690AC5C}">
        <p15:threadingInfo xmlns:p15="http://schemas.microsoft.com/office/powerpoint/2012/main" timeZoneBias="-120"/>
      </p:ext>
    </p:extLst>
  </p:cm>
  <p:cm authorId="1" dt="2020-04-15T09:56:27.374" idx="15">
    <p:pos x="529" y="1052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09:56:19.923" idx="14">
    <p:pos x="529" y="1052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09:56:13.421" idx="13">
    <p:pos x="529" y="1052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09:56:06.849" idx="12">
    <p:pos x="529" y="1052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09:55:59.630" idx="11">
    <p:pos x="529" y="1052"/>
    <p:text>Seitens Vortragenendendem*r zu befüllen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02316-A3A9-40CE-8399-988D8D269502}" type="datetimeFigureOut">
              <a:rPr lang="de-AT" smtClean="0"/>
              <a:t>08.04.2021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1D18-B53C-4622-9947-A3FBDDB0C9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1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89DEF-C035-41A2-9AFE-A6026D4C04BE}" type="datetimeFigureOut">
              <a:rPr lang="de-AT" smtClean="0"/>
              <a:t>08.04.2021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2A079-E7F8-4A78-8EEA-DD00A8D5DE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2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f-ZA"/>
              <a:t>Einleitung BA / MA</a:t>
            </a:r>
            <a:r>
              <a:rPr lang="af-ZA" baseline="0"/>
              <a:t> und kurze Vorstellung der Person! </a:t>
            </a:r>
            <a:endParaRPr lang="af-ZA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2A079-E7F8-4A78-8EEA-DD00A8D5DE37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752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497" y="1575534"/>
            <a:ext cx="7107624" cy="503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bild, weiß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5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 und großes Imagebild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0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 und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542" y="1621584"/>
            <a:ext cx="11139784" cy="45167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71542" y="5858820"/>
            <a:ext cx="11139784" cy="27812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 und Vergleich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43" y="1639640"/>
            <a:ext cx="5399024" cy="45135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918" y="1638582"/>
            <a:ext cx="5398407" cy="45135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701" y="1638300"/>
            <a:ext cx="3474625" cy="4510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75733" y="1721513"/>
            <a:ext cx="7213600" cy="441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75733" y="5864981"/>
            <a:ext cx="7213600" cy="27411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Titel, großes Bild und Text</a:t>
            </a:r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2069754" y="1724299"/>
            <a:ext cx="8075595" cy="441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48933" y="5863959"/>
            <a:ext cx="8096416" cy="27812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 und Formeln</a:t>
            </a:r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 und 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575733" y="1724302"/>
            <a:ext cx="11035593" cy="44172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75733" y="5865691"/>
            <a:ext cx="11035593" cy="27812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leine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Titel, 3 kleine Bilder und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100" y="1639035"/>
            <a:ext cx="7223226" cy="45045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77711" y="1725845"/>
            <a:ext cx="3393156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577703" y="3254918"/>
            <a:ext cx="3393063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577703" y="4775571"/>
            <a:ext cx="3393063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4911547" y="1444171"/>
            <a:ext cx="626533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mal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Titel, schmales Bild und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048" y="1643149"/>
            <a:ext cx="7225278" cy="44983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75733" y="1724300"/>
            <a:ext cx="3395133" cy="441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Titel, Diagramme und Tabellen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/ Schluss mit Logo Allgemei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737" y="5412164"/>
            <a:ext cx="9212079" cy="7219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Schritte.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590" y="1307110"/>
            <a:ext cx="9222226" cy="2009172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Titel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4678" y="5502229"/>
            <a:ext cx="139566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4417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sp>
        <p:nvSpPr>
          <p:cNvPr id="15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1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6368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103" y="1577096"/>
            <a:ext cx="7107132" cy="503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4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/ Schluss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5" t="15293" r="42710" b="38849"/>
          <a:stretch/>
        </p:blipFill>
        <p:spPr>
          <a:xfrm>
            <a:off x="304246" y="3236317"/>
            <a:ext cx="2520000" cy="23072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737" y="5412164"/>
            <a:ext cx="9216577" cy="731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Schritte.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590" y="1307110"/>
            <a:ext cx="9226724" cy="2009172"/>
          </a:xfrm>
        </p:spPr>
        <p:txBody>
          <a:bodyPr anchor="b" anchorCtr="0"/>
          <a:lstStyle>
            <a:lvl1pPr>
              <a:defRPr sz="4500" baseline="0"/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Titel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4678" y="5502229"/>
            <a:ext cx="139566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tx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742" y="556101"/>
            <a:ext cx="1929200" cy="1365971"/>
          </a:xfrm>
          <a:prstGeom prst="rect">
            <a:avLst/>
          </a:prstGeom>
        </p:spPr>
      </p:pic>
      <p:sp>
        <p:nvSpPr>
          <p:cNvPr id="14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sp>
        <p:nvSpPr>
          <p:cNvPr id="15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759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/ Schluss mit Logo farbi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737" y="5412164"/>
            <a:ext cx="9212079" cy="7219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Schritte.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590" y="1307110"/>
            <a:ext cx="9222226" cy="2009172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Titel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4678" y="5502229"/>
            <a:ext cx="139566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4417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sp>
        <p:nvSpPr>
          <p:cNvPr id="15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310" y="558000"/>
            <a:ext cx="1929080" cy="136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729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736" y="5412164"/>
            <a:ext cx="11142383" cy="731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Schritte.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590" y="1307110"/>
            <a:ext cx="11152530" cy="2009172"/>
          </a:xfrm>
        </p:spPr>
        <p:txBody>
          <a:bodyPr anchor="b" anchorCtr="0"/>
          <a:lstStyle>
            <a:lvl1pPr>
              <a:defRPr sz="45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Titel</a:t>
            </a:r>
            <a:endParaRPr lang="de-AT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5" t="15293" r="42710" b="38849"/>
          <a:stretch/>
        </p:blipFill>
        <p:spPr>
          <a:xfrm>
            <a:off x="304246" y="3236317"/>
            <a:ext cx="2520000" cy="2307271"/>
          </a:xfrm>
          <a:prstGeom prst="rect">
            <a:avLst/>
          </a:prstGeom>
        </p:spPr>
      </p:pic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406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736" y="5412164"/>
            <a:ext cx="11142383" cy="731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Schritte.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590" y="1307110"/>
            <a:ext cx="11152530" cy="2009172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Titel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71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 Kooper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8241458" y="1721189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574656" y="1721189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4407277" y="1720152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 Kooperation mit</a:t>
            </a:r>
          </a:p>
        </p:txBody>
      </p:sp>
      <p:sp>
        <p:nvSpPr>
          <p:cNvPr id="19" name="Bildplatzhalter 6"/>
          <p:cNvSpPr>
            <a:spLocks noGrp="1"/>
          </p:cNvSpPr>
          <p:nvPr>
            <p:ph type="pic" sz="quarter" idx="26" hasCustomPrompt="1"/>
          </p:nvPr>
        </p:nvSpPr>
        <p:spPr>
          <a:xfrm>
            <a:off x="8241458" y="329132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21" name="Bildplatzhalter 6"/>
          <p:cNvSpPr>
            <a:spLocks noGrp="1"/>
          </p:cNvSpPr>
          <p:nvPr>
            <p:ph type="pic" sz="quarter" idx="27" hasCustomPrompt="1"/>
          </p:nvPr>
        </p:nvSpPr>
        <p:spPr>
          <a:xfrm>
            <a:off x="574656" y="329132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22" name="Bildplatzhalter 6"/>
          <p:cNvSpPr>
            <a:spLocks noGrp="1"/>
          </p:cNvSpPr>
          <p:nvPr>
            <p:ph type="pic" sz="quarter" idx="28" hasCustomPrompt="1"/>
          </p:nvPr>
        </p:nvSpPr>
        <p:spPr>
          <a:xfrm>
            <a:off x="4407277" y="3290290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23" name="Bildplatzhalter 6"/>
          <p:cNvSpPr>
            <a:spLocks noGrp="1"/>
          </p:cNvSpPr>
          <p:nvPr>
            <p:ph type="pic" sz="quarter" idx="29" hasCustomPrompt="1"/>
          </p:nvPr>
        </p:nvSpPr>
        <p:spPr>
          <a:xfrm>
            <a:off x="8246376" y="486748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24" name="Bildplatzhalter 6"/>
          <p:cNvSpPr>
            <a:spLocks noGrp="1"/>
          </p:cNvSpPr>
          <p:nvPr>
            <p:ph type="pic" sz="quarter" idx="30" hasCustomPrompt="1"/>
          </p:nvPr>
        </p:nvSpPr>
        <p:spPr>
          <a:xfrm>
            <a:off x="579574" y="486748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25" name="Bildplatzhalter 6"/>
          <p:cNvSpPr>
            <a:spLocks noGrp="1"/>
          </p:cNvSpPr>
          <p:nvPr>
            <p:ph type="pic" sz="quarter" idx="31" hasCustomPrompt="1"/>
          </p:nvPr>
        </p:nvSpPr>
        <p:spPr>
          <a:xfrm>
            <a:off x="4412195" y="4866450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31" name="Fußzeilenplatzhalter 30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pos="5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3093" y="636613"/>
            <a:ext cx="10845364" cy="54992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5000"/>
              </a:lnSpc>
              <a:spcBef>
                <a:spcPts val="1600"/>
              </a:spcBef>
              <a:buFontTx/>
              <a:buNone/>
              <a:defRPr sz="1700" baseline="0">
                <a:latin typeface="+mj-lt"/>
              </a:defRPr>
            </a:lvl1pPr>
            <a:lvl2pPr marL="285750" indent="-28575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/>
            </a:lvl2pPr>
          </a:lstStyle>
          <a:p>
            <a:pPr lvl="0"/>
            <a:r>
              <a:rPr lang="de-DE" dirty="0"/>
              <a:t>Kapitel 1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2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3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4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5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1"/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bild, schwarz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540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 und großes Imagebild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122" y="575031"/>
            <a:ext cx="11124204" cy="9898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Titelmusterformat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5432" y="6356982"/>
            <a:ext cx="81775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90366" y="6348972"/>
            <a:ext cx="242504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0654" y="6358497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92" y="6351472"/>
            <a:ext cx="2713788" cy="319926"/>
          </a:xfrm>
          <a:prstGeom prst="rect">
            <a:avLst/>
          </a:prstGeom>
        </p:spPr>
      </p:pic>
      <p:sp>
        <p:nvSpPr>
          <p:cNvPr id="33" name="Textplatzhalter 32"/>
          <p:cNvSpPr>
            <a:spLocks noGrp="1"/>
          </p:cNvSpPr>
          <p:nvPr>
            <p:ph type="body" idx="1"/>
          </p:nvPr>
        </p:nvSpPr>
        <p:spPr>
          <a:xfrm>
            <a:off x="470188" y="1619798"/>
            <a:ext cx="11141138" cy="4513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80" r:id="rId3"/>
    <p:sldLayoutId id="2147483681" r:id="rId4"/>
    <p:sldLayoutId id="2147483683" r:id="rId5"/>
    <p:sldLayoutId id="2147483682" r:id="rId6"/>
    <p:sldLayoutId id="2147483669" r:id="rId7"/>
    <p:sldLayoutId id="2147483670" r:id="rId8"/>
    <p:sldLayoutId id="2147483666" r:id="rId9"/>
    <p:sldLayoutId id="2147483677" r:id="rId10"/>
    <p:sldLayoutId id="2147483662" r:id="rId11"/>
    <p:sldLayoutId id="2147483664" r:id="rId12"/>
    <p:sldLayoutId id="2147483671" r:id="rId13"/>
    <p:sldLayoutId id="2147483672" r:id="rId14"/>
    <p:sldLayoutId id="2147483673" r:id="rId15"/>
    <p:sldLayoutId id="2147483675" r:id="rId16"/>
    <p:sldLayoutId id="2147483674" r:id="rId17"/>
    <p:sldLayoutId id="2147483678" r:id="rId18"/>
    <p:sldLayoutId id="2147483698" r:id="rId19"/>
  </p:sldLayoutIdLst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5000"/>
        </a:lnSpc>
        <a:spcBef>
          <a:spcPts val="800"/>
        </a:spcBef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5000"/>
        </a:lnSpc>
        <a:spcBef>
          <a:spcPts val="0"/>
        </a:spcBef>
        <a:buSzPct val="125000"/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5000"/>
        </a:lnSpc>
        <a:spcBef>
          <a:spcPts val="0"/>
        </a:spcBef>
        <a:buSzPct val="85000"/>
        <a:buFont typeface="Wingdings" panose="05000000000000000000" pitchFamily="2" charset="2"/>
        <a:buChar char="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05000"/>
        </a:lnSpc>
        <a:spcBef>
          <a:spcPts val="0"/>
        </a:spcBef>
        <a:buSzPct val="110000"/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05000"/>
        </a:lnSpc>
        <a:spcBef>
          <a:spcPts val="0"/>
        </a:spcBef>
        <a:buSzPct val="65000"/>
        <a:buFont typeface="Wingdings 2" panose="05020102010507070707" pitchFamily="18" charset="2"/>
        <a:buChar char="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Bachelor / Master</a:t>
            </a:r>
            <a:br>
              <a:rPr lang="af-ZA" dirty="0"/>
            </a:br>
            <a:r>
              <a:rPr lang="af-ZA" dirty="0"/>
              <a:t>Lorem Ipsum.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f-ZA" dirty="0"/>
              <a:t>Herzlich willkommen an der JKU Business School. </a:t>
            </a:r>
          </a:p>
          <a:p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142908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Berufsaussichten 1/2.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14726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Berufsaussichten 2/2.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60565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Untertitel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f-ZA" dirty="0"/>
              <a:t>Häufig gestellte Fragen. 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FAQ.</a:t>
            </a:r>
          </a:p>
        </p:txBody>
      </p:sp>
    </p:spTree>
    <p:extLst>
      <p:ext uri="{BB962C8B-B14F-4D97-AF65-F5344CB8AC3E}">
        <p14:creationId xmlns:p14="http://schemas.microsoft.com/office/powerpoint/2010/main" val="425756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FAQs:</a:t>
            </a:r>
            <a:br>
              <a:rPr lang="af-ZA" dirty="0"/>
            </a:br>
            <a:r>
              <a:rPr lang="af-ZA" dirty="0"/>
              <a:t>Häufig gestellte Fragen 1/2.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36191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FAQs: </a:t>
            </a:r>
            <a:br>
              <a:rPr lang="af-ZA" dirty="0"/>
            </a:br>
            <a:r>
              <a:rPr lang="af-ZA" dirty="0"/>
              <a:t>Häufig gestellte Fragen 2/2.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85116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Wichtige Kontaktadressen.</a:t>
            </a:r>
          </a:p>
        </p:txBody>
      </p:sp>
    </p:spTree>
    <p:extLst>
      <p:ext uri="{BB962C8B-B14F-4D97-AF65-F5344CB8AC3E}">
        <p14:creationId xmlns:p14="http://schemas.microsoft.com/office/powerpoint/2010/main" val="1011927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Wichtige Kontaktadressen.</a:t>
            </a:r>
            <a:br>
              <a:rPr lang="af-ZA" dirty="0"/>
            </a:br>
            <a:endParaRPr lang="af-ZA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err="1"/>
              <a:t>Studierendeninfo</a:t>
            </a:r>
            <a:r>
              <a:rPr lang="en-US" b="1" dirty="0"/>
              <a:t>- und -</a:t>
            </a:r>
            <a:r>
              <a:rPr lang="en-US" b="1" dirty="0" err="1"/>
              <a:t>beratungsservice</a:t>
            </a:r>
            <a:r>
              <a:rPr lang="en-US" b="1" dirty="0"/>
              <a:t> (SIBS)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 +43 732 2468 3450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dirty="0"/>
              <a:t>studium@jku.at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jku.at/sibs</a:t>
            </a:r>
            <a:br>
              <a:rPr lang="en-US" b="1" dirty="0"/>
            </a:br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err="1"/>
              <a:t>Zulassungsservice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 +43 732 2468 2010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dirty="0"/>
              <a:t>zulassung@jku.at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jku.at/</a:t>
            </a:r>
            <a:r>
              <a:rPr lang="en-US" dirty="0" err="1"/>
              <a:t>zus</a:t>
            </a:r>
            <a:endParaRPr lang="en-US" dirty="0"/>
          </a:p>
          <a:p>
            <a:pPr marL="0" indent="0" fontAlgn="base">
              <a:buNone/>
            </a:pPr>
            <a:endParaRPr lang="de-AT" dirty="0"/>
          </a:p>
          <a:p>
            <a:pPr marL="0" indent="0" fontAlgn="base">
              <a:buNone/>
            </a:pPr>
            <a:endParaRPr lang="de-AT" dirty="0"/>
          </a:p>
          <a:p>
            <a:pPr marL="0" indent="0" fontAlgn="base">
              <a:buNone/>
            </a:pPr>
            <a:endParaRPr lang="de-AT" dirty="0"/>
          </a:p>
          <a:p>
            <a:pPr marL="0" indent="0">
              <a:buNone/>
            </a:pPr>
            <a:endParaRPr lang="af-ZA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A0F436-96E9-45A5-8A3B-97F999A4FE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err="1"/>
              <a:t>Prüfungs</a:t>
            </a:r>
            <a:r>
              <a:rPr lang="en-US" b="1" dirty="0"/>
              <a:t>- und </a:t>
            </a:r>
            <a:r>
              <a:rPr lang="en-US" b="1" dirty="0" err="1"/>
              <a:t>Anerkennungsservice</a:t>
            </a:r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 +43 732 2468 2020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pas@jku.at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jku.at/pas</a:t>
            </a:r>
            <a:endParaRPr lang="de-AT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78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Platz für News. </a:t>
            </a:r>
            <a:br>
              <a:rPr lang="de-AT" dirty="0"/>
            </a:br>
            <a:endParaRPr lang="de-AT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71600" y="1621584"/>
            <a:ext cx="11138400" cy="4948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Follow us, like us, join us: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dirty="0">
                <a:latin typeface="Gotham Book" pitchFamily="50" charset="0"/>
              </a:rPr>
              <a:t>          </a:t>
            </a:r>
            <a:r>
              <a:rPr lang="en-US" b="1" dirty="0"/>
              <a:t>jku.at</a:t>
            </a:r>
            <a:endParaRPr lang="de-AT" b="1" dirty="0"/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de-AT" b="1" dirty="0"/>
              <a:t>        facebook.com/jku.edu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de-AT" b="1" dirty="0"/>
              <a:t>        instagram.com/</a:t>
            </a:r>
            <a:r>
              <a:rPr lang="de-AT" b="1" dirty="0" err="1"/>
              <a:t>jkulinz</a:t>
            </a:r>
            <a:r>
              <a:rPr lang="de-AT" b="1" dirty="0"/>
              <a:t>	  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de-AT" b="1" dirty="0"/>
              <a:t>        youtube.com/</a:t>
            </a:r>
            <a:r>
              <a:rPr lang="de-AT" b="1" dirty="0" err="1"/>
              <a:t>user</a:t>
            </a:r>
            <a:r>
              <a:rPr lang="de-AT" b="1" dirty="0"/>
              <a:t>/</a:t>
            </a:r>
            <a:r>
              <a:rPr lang="de-AT" b="1" dirty="0" err="1"/>
              <a:t>jkulinz</a:t>
            </a:r>
            <a:endParaRPr lang="de-AT" b="1" dirty="0"/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de-AT" b="1" dirty="0"/>
              <a:t>        twitter.com/</a:t>
            </a:r>
            <a:r>
              <a:rPr lang="de-AT" b="1" dirty="0" err="1"/>
              <a:t>jkulinz</a:t>
            </a:r>
            <a:endParaRPr lang="de-AT" b="1" dirty="0"/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de-AT" b="1" dirty="0"/>
              <a:t>        linkedin.com/</a:t>
            </a:r>
            <a:r>
              <a:rPr lang="de-AT" b="1" dirty="0" err="1"/>
              <a:t>school</a:t>
            </a:r>
            <a:r>
              <a:rPr lang="de-AT" b="1" dirty="0"/>
              <a:t>/</a:t>
            </a:r>
            <a:r>
              <a:rPr lang="de-AT" b="1" dirty="0" err="1"/>
              <a:t>jkulinz</a:t>
            </a:r>
            <a:endParaRPr lang="de-AT" b="1" dirty="0"/>
          </a:p>
          <a:p>
            <a:pPr marL="0" indent="0">
              <a:buNone/>
            </a:pPr>
            <a:r>
              <a:rPr lang="de-AT" dirty="0">
                <a:latin typeface="Gotham Bold" pitchFamily="50" charset="0"/>
              </a:rPr>
              <a:t>	</a:t>
            </a:r>
            <a:br>
              <a:rPr lang="de-AT" dirty="0">
                <a:latin typeface="Gotham" pitchFamily="50" charset="0"/>
              </a:rPr>
            </a:br>
            <a:endParaRPr lang="de-AT" dirty="0">
              <a:latin typeface="Gotham" pitchFamily="50" charset="0"/>
            </a:endParaRPr>
          </a:p>
          <a:p>
            <a:endParaRPr lang="de-AT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432" y="2148064"/>
            <a:ext cx="438502" cy="43850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62" y="2758254"/>
            <a:ext cx="436472" cy="436472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285" y="3373338"/>
            <a:ext cx="425844" cy="425844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285" y="4058090"/>
            <a:ext cx="450456" cy="450456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313" y="4652533"/>
            <a:ext cx="425235" cy="425235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733" y="5202679"/>
            <a:ext cx="676947" cy="5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10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Danke. </a:t>
            </a:r>
          </a:p>
        </p:txBody>
      </p:sp>
    </p:spTree>
    <p:extLst>
      <p:ext uri="{BB962C8B-B14F-4D97-AF65-F5344CB8AC3E}">
        <p14:creationId xmlns:p14="http://schemas.microsoft.com/office/powerpoint/2010/main" val="156620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Themen.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/>
              <a:t>Infos zum </a:t>
            </a:r>
            <a:r>
              <a:rPr lang="af-ZA" dirty="0">
                <a:solidFill>
                  <a:schemeClr val="accent5"/>
                </a:solidFill>
              </a:rPr>
              <a:t>BA / MA Lorem Ipsum</a:t>
            </a:r>
          </a:p>
          <a:p>
            <a:pPr lvl="1"/>
            <a:r>
              <a:rPr lang="af-ZA" dirty="0"/>
              <a:t>Besonderheiten des Studiums</a:t>
            </a:r>
          </a:p>
          <a:p>
            <a:pPr lvl="1"/>
            <a:r>
              <a:rPr lang="af-ZA" dirty="0"/>
              <a:t>Studienschwerpunkte</a:t>
            </a:r>
          </a:p>
          <a:p>
            <a:pPr lvl="1"/>
            <a:r>
              <a:rPr lang="af-ZA" dirty="0"/>
              <a:t>Lehrinhalte</a:t>
            </a:r>
          </a:p>
          <a:p>
            <a:pPr lvl="1"/>
            <a:r>
              <a:rPr lang="af-ZA" dirty="0"/>
              <a:t>Berufsaussichten</a:t>
            </a:r>
          </a:p>
          <a:p>
            <a:r>
              <a:rPr lang="af-ZA" dirty="0"/>
              <a:t>FAQs – häufig gestellte Fragen</a:t>
            </a:r>
          </a:p>
          <a:p>
            <a:r>
              <a:rPr lang="af-ZA" dirty="0"/>
              <a:t>Wichtige Kotaktadressen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70136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485737" y="5412164"/>
            <a:ext cx="11142383" cy="731461"/>
          </a:xfrm>
        </p:spPr>
        <p:txBody>
          <a:bodyPr/>
          <a:lstStyle/>
          <a:p>
            <a:r>
              <a:rPr lang="af-ZA" dirty="0"/>
              <a:t>Besonderheiten des Studiums, Studienschwerpunkte, Lehrinhalte und Berufsaussichten.  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Infos zum BA / MA </a:t>
            </a:r>
            <a:br>
              <a:rPr lang="af-ZA" dirty="0"/>
            </a:br>
            <a:r>
              <a:rPr lang="af-ZA" dirty="0"/>
              <a:t>Lorem Ipsum.</a:t>
            </a:r>
          </a:p>
        </p:txBody>
      </p:sp>
    </p:spTree>
    <p:extLst>
      <p:ext uri="{BB962C8B-B14F-4D97-AF65-F5344CB8AC3E}">
        <p14:creationId xmlns:p14="http://schemas.microsoft.com/office/powerpoint/2010/main" val="58879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Besonderheiten des </a:t>
            </a:r>
            <a:r>
              <a:rPr lang="af-ZA" dirty="0">
                <a:solidFill>
                  <a:schemeClr val="accent5"/>
                </a:solidFill>
              </a:rPr>
              <a:t>BA/MA </a:t>
            </a:r>
            <a:br>
              <a:rPr lang="af-ZA" dirty="0">
                <a:solidFill>
                  <a:schemeClr val="accent5"/>
                </a:solidFill>
              </a:rPr>
            </a:br>
            <a:r>
              <a:rPr lang="af-ZA" dirty="0">
                <a:solidFill>
                  <a:schemeClr val="accent5"/>
                </a:solidFill>
              </a:rPr>
              <a:t>Lorem Ipsum</a:t>
            </a:r>
            <a:r>
              <a:rPr lang="af-ZA" dirty="0"/>
              <a:t> 1/2.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61449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Besonderheiten des </a:t>
            </a:r>
            <a:r>
              <a:rPr lang="af-ZA" dirty="0">
                <a:solidFill>
                  <a:schemeClr val="accent5"/>
                </a:solidFill>
              </a:rPr>
              <a:t>BA/MA </a:t>
            </a:r>
            <a:br>
              <a:rPr lang="af-ZA" dirty="0">
                <a:solidFill>
                  <a:schemeClr val="accent5"/>
                </a:solidFill>
              </a:rPr>
            </a:br>
            <a:r>
              <a:rPr lang="af-ZA" dirty="0">
                <a:solidFill>
                  <a:schemeClr val="accent5"/>
                </a:solidFill>
              </a:rPr>
              <a:t>Lorem Ipsum</a:t>
            </a:r>
            <a:r>
              <a:rPr lang="af-ZA" dirty="0"/>
              <a:t> 2/2.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7320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Studienschwerpunkte 1/2.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43092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Studienschwerpunkte 2/2.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413275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Lehrinhalte 1/2.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4255360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Lehrinhalte 2/2.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54397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JKU">
      <a:dk1>
        <a:srgbClr val="000000"/>
      </a:dk1>
      <a:lt1>
        <a:sysClr val="window" lastClr="FFFFFF"/>
      </a:lt1>
      <a:dk2>
        <a:srgbClr val="9C477B"/>
      </a:dk2>
      <a:lt2>
        <a:srgbClr val="BBD032"/>
      </a:lt2>
      <a:accent1>
        <a:srgbClr val="808288"/>
      </a:accent1>
      <a:accent2>
        <a:srgbClr val="046E98"/>
      </a:accent2>
      <a:accent3>
        <a:srgbClr val="5CCFCB"/>
      </a:accent3>
      <a:accent4>
        <a:srgbClr val="4CAC4E"/>
      </a:accent4>
      <a:accent5>
        <a:srgbClr val="E73729"/>
      </a:accent5>
      <a:accent6>
        <a:srgbClr val="FBBA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 Praesentation DE 16_9 310719" id="{1378CA3B-8ADD-40F0-B690-003E5BBAC867}" vid="{E5DCC1BD-2ED9-422E-B974-FF5CF9960119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JKU_BUS_Praesentation_DE_16_9_2019_08</Template>
  <TotalTime>0</TotalTime>
  <Words>254</Words>
  <Application>Microsoft Office PowerPoint</Application>
  <PresentationFormat>Breitbild</PresentationFormat>
  <Paragraphs>52</Paragraphs>
  <Slides>18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Gotham</vt:lpstr>
      <vt:lpstr>Gotham Bold</vt:lpstr>
      <vt:lpstr>Gotham Book</vt:lpstr>
      <vt:lpstr>Wingdings</vt:lpstr>
      <vt:lpstr>Wingdings 2</vt:lpstr>
      <vt:lpstr>Office</vt:lpstr>
      <vt:lpstr>Bachelor / Master Lorem Ipsum.</vt:lpstr>
      <vt:lpstr>Themen.</vt:lpstr>
      <vt:lpstr>Infos zum BA / MA  Lorem Ipsum.</vt:lpstr>
      <vt:lpstr>Besonderheiten des BA/MA  Lorem Ipsum 1/2. </vt:lpstr>
      <vt:lpstr>Besonderheiten des BA/MA  Lorem Ipsum 2/2. </vt:lpstr>
      <vt:lpstr>Studienschwerpunkte 1/2.</vt:lpstr>
      <vt:lpstr>Studienschwerpunkte 2/2.</vt:lpstr>
      <vt:lpstr>Lehrinhalte 1/2.</vt:lpstr>
      <vt:lpstr>Lehrinhalte 2/2.</vt:lpstr>
      <vt:lpstr>Berufsaussichten 1/2.</vt:lpstr>
      <vt:lpstr>Berufsaussichten 2/2.</vt:lpstr>
      <vt:lpstr>FAQ.</vt:lpstr>
      <vt:lpstr>FAQs: Häufig gestellte Fragen 1/2.</vt:lpstr>
      <vt:lpstr>FAQs:  Häufig gestellte Fragen 2/2.</vt:lpstr>
      <vt:lpstr>Wichtige Kontaktadressen.</vt:lpstr>
      <vt:lpstr>Wichtige Kontaktadressen. </vt:lpstr>
      <vt:lpstr>Platz für News.  </vt:lpstr>
      <vt:lpstr>Danke. 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Online-Infotag  JKU Business School.</dc:title>
  <dc:creator>ak117135</dc:creator>
  <cp:lastModifiedBy>AK122777</cp:lastModifiedBy>
  <cp:revision>30</cp:revision>
  <cp:lastPrinted>2015-10-19T12:36:16Z</cp:lastPrinted>
  <dcterms:created xsi:type="dcterms:W3CDTF">2020-04-06T07:13:20Z</dcterms:created>
  <dcterms:modified xsi:type="dcterms:W3CDTF">2021-04-08T10:02:25Z</dcterms:modified>
</cp:coreProperties>
</file>