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7" r:id="rId2"/>
    <p:sldId id="258" r:id="rId3"/>
    <p:sldId id="308" r:id="rId4"/>
    <p:sldId id="312" r:id="rId5"/>
    <p:sldId id="314" r:id="rId6"/>
    <p:sldId id="317" r:id="rId7"/>
    <p:sldId id="296" r:id="rId8"/>
    <p:sldId id="299" r:id="rId9"/>
    <p:sldId id="302" r:id="rId10"/>
    <p:sldId id="309" r:id="rId11"/>
    <p:sldId id="315" r:id="rId12"/>
    <p:sldId id="316" r:id="rId13"/>
    <p:sldId id="311" r:id="rId1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36389"/>
    <a:srgbClr val="95ABBF"/>
    <a:srgbClr val="046E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83453-9115-48CA-B335-1DF3B8B03E90}" v="8" dt="2023-06-12T20:38:33.13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6" autoAdjust="0"/>
    <p:restoredTop sz="94660"/>
  </p:normalViewPr>
  <p:slideViewPr>
    <p:cSldViewPr snapToGrid="0">
      <p:cViewPr varScale="1">
        <p:scale>
          <a:sx n="78" d="100"/>
          <a:sy n="78" d="100"/>
        </p:scale>
        <p:origin x="667" y="5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0" d="100"/>
          <a:sy n="60" d="100"/>
        </p:scale>
        <p:origin x="334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p Homar" userId="f4aa7b942cc2d118" providerId="LiveId" clId="{03183453-9115-48CA-B335-1DF3B8B03E90}"/>
    <pc:docChg chg="undo custSel addSld delSld modSld sldOrd">
      <pc:chgData name="Philipp Homar" userId="f4aa7b942cc2d118" providerId="LiveId" clId="{03183453-9115-48CA-B335-1DF3B8B03E90}" dt="2023-06-12T20:39:34.488" v="274" actId="20577"/>
      <pc:docMkLst>
        <pc:docMk/>
      </pc:docMkLst>
      <pc:sldChg chg="modSp add mod">
        <pc:chgData name="Philipp Homar" userId="f4aa7b942cc2d118" providerId="LiveId" clId="{03183453-9115-48CA-B335-1DF3B8B03E90}" dt="2023-06-12T20:39:34.488" v="274" actId="20577"/>
        <pc:sldMkLst>
          <pc:docMk/>
          <pc:sldMk cId="497270848" sldId="258"/>
        </pc:sldMkLst>
        <pc:spChg chg="mod">
          <ac:chgData name="Philipp Homar" userId="f4aa7b942cc2d118" providerId="LiveId" clId="{03183453-9115-48CA-B335-1DF3B8B03E90}" dt="2023-06-12T20:39:34.488" v="274" actId="20577"/>
          <ac:spMkLst>
            <pc:docMk/>
            <pc:sldMk cId="497270848" sldId="258"/>
            <ac:spMk id="2" creationId="{00000000-0000-0000-0000-000000000000}"/>
          </ac:spMkLst>
        </pc:spChg>
        <pc:spChg chg="mod">
          <ac:chgData name="Philipp Homar" userId="f4aa7b942cc2d118" providerId="LiveId" clId="{03183453-9115-48CA-B335-1DF3B8B03E90}" dt="2023-06-12T19:46:37.979" v="47" actId="27636"/>
          <ac:spMkLst>
            <pc:docMk/>
            <pc:sldMk cId="497270848" sldId="258"/>
            <ac:spMk id="3" creationId="{00000000-0000-0000-0000-000000000000}"/>
          </ac:spMkLst>
        </pc:spChg>
      </pc:sldChg>
      <pc:sldChg chg="del">
        <pc:chgData name="Philipp Homar" userId="f4aa7b942cc2d118" providerId="LiveId" clId="{03183453-9115-48CA-B335-1DF3B8B03E90}" dt="2023-06-12T19:45:11.112" v="1" actId="2696"/>
        <pc:sldMkLst>
          <pc:docMk/>
          <pc:sldMk cId="2471544596" sldId="258"/>
        </pc:sldMkLst>
      </pc:sldChg>
      <pc:sldChg chg="del">
        <pc:chgData name="Philipp Homar" userId="f4aa7b942cc2d118" providerId="LiveId" clId="{03183453-9115-48CA-B335-1DF3B8B03E90}" dt="2023-06-12T19:50:49.857" v="250" actId="47"/>
        <pc:sldMkLst>
          <pc:docMk/>
          <pc:sldMk cId="1606778994" sldId="267"/>
        </pc:sldMkLst>
      </pc:sldChg>
      <pc:sldChg chg="modSp add del mod">
        <pc:chgData name="Philipp Homar" userId="f4aa7b942cc2d118" providerId="LiveId" clId="{03183453-9115-48CA-B335-1DF3B8B03E90}" dt="2023-06-12T19:46:43.172" v="48" actId="47"/>
        <pc:sldMkLst>
          <pc:docMk/>
          <pc:sldMk cId="1763321411" sldId="268"/>
        </pc:sldMkLst>
        <pc:spChg chg="mod">
          <ac:chgData name="Philipp Homar" userId="f4aa7b942cc2d118" providerId="LiveId" clId="{03183453-9115-48CA-B335-1DF3B8B03E90}" dt="2023-06-12T19:45:17.116" v="3" actId="21"/>
          <ac:spMkLst>
            <pc:docMk/>
            <pc:sldMk cId="1763321411" sldId="268"/>
            <ac:spMk id="3" creationId="{FBC43A8D-9AD0-44F0-ADC4-C33DD290A67F}"/>
          </ac:spMkLst>
        </pc:spChg>
      </pc:sldChg>
      <pc:sldChg chg="add del">
        <pc:chgData name="Philipp Homar" userId="f4aa7b942cc2d118" providerId="LiveId" clId="{03183453-9115-48CA-B335-1DF3B8B03E90}" dt="2023-06-12T20:38:31.192" v="268" actId="2696"/>
        <pc:sldMkLst>
          <pc:docMk/>
          <pc:sldMk cId="1238093311" sldId="296"/>
        </pc:sldMkLst>
      </pc:sldChg>
      <pc:sldChg chg="add">
        <pc:chgData name="Philipp Homar" userId="f4aa7b942cc2d118" providerId="LiveId" clId="{03183453-9115-48CA-B335-1DF3B8B03E90}" dt="2023-06-12T20:38:33.137" v="269"/>
        <pc:sldMkLst>
          <pc:docMk/>
          <pc:sldMk cId="3395619524" sldId="296"/>
        </pc:sldMkLst>
      </pc:sldChg>
      <pc:sldChg chg="add">
        <pc:chgData name="Philipp Homar" userId="f4aa7b942cc2d118" providerId="LiveId" clId="{03183453-9115-48CA-B335-1DF3B8B03E90}" dt="2023-06-12T20:38:33.137" v="269"/>
        <pc:sldMkLst>
          <pc:docMk/>
          <pc:sldMk cId="2128335777" sldId="299"/>
        </pc:sldMkLst>
      </pc:sldChg>
      <pc:sldChg chg="add del">
        <pc:chgData name="Philipp Homar" userId="f4aa7b942cc2d118" providerId="LiveId" clId="{03183453-9115-48CA-B335-1DF3B8B03E90}" dt="2023-06-12T20:38:31.192" v="268" actId="2696"/>
        <pc:sldMkLst>
          <pc:docMk/>
          <pc:sldMk cId="4279271159" sldId="299"/>
        </pc:sldMkLst>
      </pc:sldChg>
      <pc:sldChg chg="add del">
        <pc:chgData name="Philipp Homar" userId="f4aa7b942cc2d118" providerId="LiveId" clId="{03183453-9115-48CA-B335-1DF3B8B03E90}" dt="2023-06-12T20:38:31.192" v="268" actId="2696"/>
        <pc:sldMkLst>
          <pc:docMk/>
          <pc:sldMk cId="3394716262" sldId="302"/>
        </pc:sldMkLst>
      </pc:sldChg>
      <pc:sldChg chg="add">
        <pc:chgData name="Philipp Homar" userId="f4aa7b942cc2d118" providerId="LiveId" clId="{03183453-9115-48CA-B335-1DF3B8B03E90}" dt="2023-06-12T20:38:33.137" v="269"/>
        <pc:sldMkLst>
          <pc:docMk/>
          <pc:sldMk cId="3767733469" sldId="302"/>
        </pc:sldMkLst>
      </pc:sldChg>
      <pc:sldChg chg="delSp add del mod">
        <pc:chgData name="Philipp Homar" userId="f4aa7b942cc2d118" providerId="LiveId" clId="{03183453-9115-48CA-B335-1DF3B8B03E90}" dt="2023-06-12T19:47:35.567" v="73" actId="47"/>
        <pc:sldMkLst>
          <pc:docMk/>
          <pc:sldMk cId="3614753422" sldId="306"/>
        </pc:sldMkLst>
        <pc:picChg chg="del">
          <ac:chgData name="Philipp Homar" userId="f4aa7b942cc2d118" providerId="LiveId" clId="{03183453-9115-48CA-B335-1DF3B8B03E90}" dt="2023-06-12T19:47:19.224" v="66" actId="21"/>
          <ac:picMkLst>
            <pc:docMk/>
            <pc:sldMk cId="3614753422" sldId="306"/>
            <ac:picMk id="7" creationId="{2D07C602-0928-47C8-B139-FAC8EAE1F17B}"/>
          </ac:picMkLst>
        </pc:picChg>
      </pc:sldChg>
      <pc:sldChg chg="addSp delSp modSp add mod ord modNotesTx">
        <pc:chgData name="Philipp Homar" userId="f4aa7b942cc2d118" providerId="LiveId" clId="{03183453-9115-48CA-B335-1DF3B8B03E90}" dt="2023-06-12T20:37:58.696" v="266" actId="14100"/>
        <pc:sldMkLst>
          <pc:docMk/>
          <pc:sldMk cId="2316192509" sldId="308"/>
        </pc:sldMkLst>
        <pc:spChg chg="mod">
          <ac:chgData name="Philipp Homar" userId="f4aa7b942cc2d118" providerId="LiveId" clId="{03183453-9115-48CA-B335-1DF3B8B03E90}" dt="2023-06-12T19:48:58.566" v="95" actId="20577"/>
          <ac:spMkLst>
            <pc:docMk/>
            <pc:sldMk cId="2316192509" sldId="308"/>
            <ac:spMk id="2" creationId="{97D2AD26-7DBE-45C7-99F1-45BA36627842}"/>
          </ac:spMkLst>
        </pc:spChg>
        <pc:spChg chg="mod">
          <ac:chgData name="Philipp Homar" userId="f4aa7b942cc2d118" providerId="LiveId" clId="{03183453-9115-48CA-B335-1DF3B8B03E90}" dt="2023-06-12T20:37:58.696" v="266" actId="14100"/>
          <ac:spMkLst>
            <pc:docMk/>
            <pc:sldMk cId="2316192509" sldId="308"/>
            <ac:spMk id="3" creationId="{50A3CAEE-B768-4615-ADAA-61CBC8BC2AFD}"/>
          </ac:spMkLst>
        </pc:spChg>
        <pc:spChg chg="del mod">
          <ac:chgData name="Philipp Homar" userId="f4aa7b942cc2d118" providerId="LiveId" clId="{03183453-9115-48CA-B335-1DF3B8B03E90}" dt="2023-06-12T20:37:38.122" v="258" actId="478"/>
          <ac:spMkLst>
            <pc:docMk/>
            <pc:sldMk cId="2316192509" sldId="308"/>
            <ac:spMk id="5" creationId="{BA33E6F7-E08A-4E90-A732-DD11299700EA}"/>
          </ac:spMkLst>
        </pc:spChg>
        <pc:spChg chg="add del mod">
          <ac:chgData name="Philipp Homar" userId="f4aa7b942cc2d118" providerId="LiveId" clId="{03183453-9115-48CA-B335-1DF3B8B03E90}" dt="2023-06-12T20:37:41.121" v="259" actId="478"/>
          <ac:spMkLst>
            <pc:docMk/>
            <pc:sldMk cId="2316192509" sldId="308"/>
            <ac:spMk id="6" creationId="{03419C9B-B6E0-5871-3571-9BF82A9E127F}"/>
          </ac:spMkLst>
        </pc:spChg>
        <pc:picChg chg="add mod">
          <ac:chgData name="Philipp Homar" userId="f4aa7b942cc2d118" providerId="LiveId" clId="{03183453-9115-48CA-B335-1DF3B8B03E90}" dt="2023-06-12T20:37:53.636" v="265" actId="1076"/>
          <ac:picMkLst>
            <pc:docMk/>
            <pc:sldMk cId="2316192509" sldId="308"/>
            <ac:picMk id="7" creationId="{A120B0A0-1066-82F5-3D54-63D0776E4457}"/>
          </ac:picMkLst>
        </pc:picChg>
      </pc:sldChg>
      <pc:sldChg chg="modSp add mod">
        <pc:chgData name="Philipp Homar" userId="f4aa7b942cc2d118" providerId="LiveId" clId="{03183453-9115-48CA-B335-1DF3B8B03E90}" dt="2023-06-12T19:49:35.334" v="145" actId="20577"/>
        <pc:sldMkLst>
          <pc:docMk/>
          <pc:sldMk cId="2139796904" sldId="309"/>
        </pc:sldMkLst>
        <pc:spChg chg="mod">
          <ac:chgData name="Philipp Homar" userId="f4aa7b942cc2d118" providerId="LiveId" clId="{03183453-9115-48CA-B335-1DF3B8B03E90}" dt="2023-06-12T19:49:35.334" v="145" actId="20577"/>
          <ac:spMkLst>
            <pc:docMk/>
            <pc:sldMk cId="2139796904" sldId="309"/>
            <ac:spMk id="2" creationId="{0039649B-9067-4985-A7B6-E01C6D997855}"/>
          </ac:spMkLst>
        </pc:spChg>
        <pc:graphicFrameChg chg="mod">
          <ac:chgData name="Philipp Homar" userId="f4aa7b942cc2d118" providerId="LiveId" clId="{03183453-9115-48CA-B335-1DF3B8B03E90}" dt="2023-06-12T19:48:25.338" v="75" actId="207"/>
          <ac:graphicFrameMkLst>
            <pc:docMk/>
            <pc:sldMk cId="2139796904" sldId="309"/>
            <ac:graphicFrameMk id="6" creationId="{5BEC2F58-D238-43D3-8771-5BE0A5F3C334}"/>
          </ac:graphicFrameMkLst>
        </pc:graphicFrameChg>
      </pc:sldChg>
      <pc:sldChg chg="modSp add mod modNotesTx">
        <pc:chgData name="Philipp Homar" userId="f4aa7b942cc2d118" providerId="LiveId" clId="{03183453-9115-48CA-B335-1DF3B8B03E90}" dt="2023-06-12T20:36:44.045" v="251" actId="6549"/>
        <pc:sldMkLst>
          <pc:docMk/>
          <pc:sldMk cId="3676962279" sldId="311"/>
        </pc:sldMkLst>
        <pc:spChg chg="mod">
          <ac:chgData name="Philipp Homar" userId="f4aa7b942cc2d118" providerId="LiveId" clId="{03183453-9115-48CA-B335-1DF3B8B03E90}" dt="2023-06-12T19:50:33.734" v="249" actId="20577"/>
          <ac:spMkLst>
            <pc:docMk/>
            <pc:sldMk cId="3676962279" sldId="311"/>
            <ac:spMk id="3" creationId="{F291B171-882E-4EB1-9F58-04B946758A3A}"/>
          </ac:spMkLst>
        </pc:spChg>
      </pc:sldChg>
      <pc:sldChg chg="add">
        <pc:chgData name="Philipp Homar" userId="f4aa7b942cc2d118" providerId="LiveId" clId="{03183453-9115-48CA-B335-1DF3B8B03E90}" dt="2023-06-12T19:45:00.846" v="0"/>
        <pc:sldMkLst>
          <pc:docMk/>
          <pc:sldMk cId="829603417" sldId="312"/>
        </pc:sldMkLst>
      </pc:sldChg>
      <pc:sldChg chg="add">
        <pc:chgData name="Philipp Homar" userId="f4aa7b942cc2d118" providerId="LiveId" clId="{03183453-9115-48CA-B335-1DF3B8B03E90}" dt="2023-06-12T19:45:00.846" v="0"/>
        <pc:sldMkLst>
          <pc:docMk/>
          <pc:sldMk cId="2288794676" sldId="314"/>
        </pc:sldMkLst>
      </pc:sldChg>
      <pc:sldChg chg="modSp add mod">
        <pc:chgData name="Philipp Homar" userId="f4aa7b942cc2d118" providerId="LiveId" clId="{03183453-9115-48CA-B335-1DF3B8B03E90}" dt="2023-06-12T19:49:42.163" v="148" actId="20577"/>
        <pc:sldMkLst>
          <pc:docMk/>
          <pc:sldMk cId="2849893854" sldId="315"/>
        </pc:sldMkLst>
        <pc:spChg chg="mod">
          <ac:chgData name="Philipp Homar" userId="f4aa7b942cc2d118" providerId="LiveId" clId="{03183453-9115-48CA-B335-1DF3B8B03E90}" dt="2023-06-12T19:49:42.163" v="148" actId="20577"/>
          <ac:spMkLst>
            <pc:docMk/>
            <pc:sldMk cId="2849893854" sldId="315"/>
            <ac:spMk id="2" creationId="{0039649B-9067-4985-A7B6-E01C6D997855}"/>
          </ac:spMkLst>
        </pc:spChg>
        <pc:graphicFrameChg chg="mod">
          <ac:chgData name="Philipp Homar" userId="f4aa7b942cc2d118" providerId="LiveId" clId="{03183453-9115-48CA-B335-1DF3B8B03E90}" dt="2023-06-12T19:48:32.433" v="76" actId="207"/>
          <ac:graphicFrameMkLst>
            <pc:docMk/>
            <pc:sldMk cId="2849893854" sldId="315"/>
            <ac:graphicFrameMk id="6" creationId="{5BEC2F58-D238-43D3-8771-5BE0A5F3C334}"/>
          </ac:graphicFrameMkLst>
        </pc:graphicFrameChg>
      </pc:sldChg>
      <pc:sldChg chg="modSp add mod modNotesTx">
        <pc:chgData name="Philipp Homar" userId="f4aa7b942cc2d118" providerId="LiveId" clId="{03183453-9115-48CA-B335-1DF3B8B03E90}" dt="2023-06-12T20:36:53.200" v="252" actId="6549"/>
        <pc:sldMkLst>
          <pc:docMk/>
          <pc:sldMk cId="4222732216" sldId="316"/>
        </pc:sldMkLst>
        <pc:spChg chg="mod">
          <ac:chgData name="Philipp Homar" userId="f4aa7b942cc2d118" providerId="LiveId" clId="{03183453-9115-48CA-B335-1DF3B8B03E90}" dt="2023-06-12T19:49:46.314" v="151" actId="20577"/>
          <ac:spMkLst>
            <pc:docMk/>
            <pc:sldMk cId="4222732216" sldId="316"/>
            <ac:spMk id="2" creationId="{0039649B-9067-4985-A7B6-E01C6D997855}"/>
          </ac:spMkLst>
        </pc:spChg>
        <pc:graphicFrameChg chg="mod">
          <ac:chgData name="Philipp Homar" userId="f4aa7b942cc2d118" providerId="LiveId" clId="{03183453-9115-48CA-B335-1DF3B8B03E90}" dt="2023-06-12T19:48:37.974" v="77" actId="207"/>
          <ac:graphicFrameMkLst>
            <pc:docMk/>
            <pc:sldMk cId="4222732216" sldId="316"/>
            <ac:graphicFrameMk id="6" creationId="{5BEC2F58-D238-43D3-8771-5BE0A5F3C334}"/>
          </ac:graphicFrameMkLst>
        </pc:graphicFrameChg>
      </pc:sldChg>
      <pc:sldChg chg="modSp add mod modNotesTx">
        <pc:chgData name="Philipp Homar" userId="f4aa7b942cc2d118" providerId="LiveId" clId="{03183453-9115-48CA-B335-1DF3B8B03E90}" dt="2023-06-12T20:36:59.969" v="253" actId="6549"/>
        <pc:sldMkLst>
          <pc:docMk/>
          <pc:sldMk cId="2514321972" sldId="317"/>
        </pc:sldMkLst>
        <pc:spChg chg="mod">
          <ac:chgData name="Philipp Homar" userId="f4aa7b942cc2d118" providerId="LiveId" clId="{03183453-9115-48CA-B335-1DF3B8B03E90}" dt="2023-06-12T19:49:08.255" v="109" actId="20577"/>
          <ac:spMkLst>
            <pc:docMk/>
            <pc:sldMk cId="2514321972" sldId="317"/>
            <ac:spMk id="2" creationId="{06894F7E-9D11-47A0-978E-C737C27A1F3C}"/>
          </ac:spMkLst>
        </pc:spChg>
      </pc:sldChg>
      <pc:sldChg chg="addSp delSp modSp new del mod">
        <pc:chgData name="Philipp Homar" userId="f4aa7b942cc2d118" providerId="LiveId" clId="{03183453-9115-48CA-B335-1DF3B8B03E90}" dt="2023-06-12T20:38:02.813" v="267" actId="47"/>
        <pc:sldMkLst>
          <pc:docMk/>
          <pc:sldMk cId="3214019021" sldId="318"/>
        </pc:sldMkLst>
        <pc:spChg chg="del">
          <ac:chgData name="Philipp Homar" userId="f4aa7b942cc2d118" providerId="LiveId" clId="{03183453-9115-48CA-B335-1DF3B8B03E90}" dt="2023-06-12T19:47:20.893" v="67"/>
          <ac:spMkLst>
            <pc:docMk/>
            <pc:sldMk cId="3214019021" sldId="318"/>
            <ac:spMk id="2" creationId="{A89A161A-CD6B-A914-6DD7-68FAC4E71F49}"/>
          </ac:spMkLst>
        </pc:spChg>
        <pc:spChg chg="mod">
          <ac:chgData name="Philipp Homar" userId="f4aa7b942cc2d118" providerId="LiveId" clId="{03183453-9115-48CA-B335-1DF3B8B03E90}" dt="2023-06-12T19:47:00.277" v="65" actId="20577"/>
          <ac:spMkLst>
            <pc:docMk/>
            <pc:sldMk cId="3214019021" sldId="318"/>
            <ac:spMk id="3" creationId="{7313D6FC-BD9A-317B-EEEC-93C5D5DCB63B}"/>
          </ac:spMkLst>
        </pc:spChg>
        <pc:spChg chg="add mod">
          <ac:chgData name="Philipp Homar" userId="f4aa7b942cc2d118" providerId="LiveId" clId="{03183453-9115-48CA-B335-1DF3B8B03E90}" dt="2023-06-12T20:37:34.627" v="255" actId="21"/>
          <ac:spMkLst>
            <pc:docMk/>
            <pc:sldMk cId="3214019021" sldId="318"/>
            <ac:spMk id="6" creationId="{22B0480F-D8E3-9174-D5DE-97363BB8A9D1}"/>
          </ac:spMkLst>
        </pc:spChg>
        <pc:picChg chg="add del mod">
          <ac:chgData name="Philipp Homar" userId="f4aa7b942cc2d118" providerId="LiveId" clId="{03183453-9115-48CA-B335-1DF3B8B03E90}" dt="2023-06-12T20:37:34.627" v="255" actId="21"/>
          <ac:picMkLst>
            <pc:docMk/>
            <pc:sldMk cId="3214019021" sldId="318"/>
            <ac:picMk id="4" creationId="{3EDF124D-CBB9-F875-AADA-0A8CF0349AEE}"/>
          </ac:picMkLst>
        </pc:picChg>
      </pc:sldChg>
      <pc:sldMasterChg chg="delSldLayout">
        <pc:chgData name="Philipp Homar" userId="f4aa7b942cc2d118" providerId="LiveId" clId="{03183453-9115-48CA-B335-1DF3B8B03E90}" dt="2023-06-12T19:46:43.172" v="48" actId="47"/>
        <pc:sldMasterMkLst>
          <pc:docMk/>
          <pc:sldMasterMk cId="2195679428" sldId="2147483660"/>
        </pc:sldMasterMkLst>
        <pc:sldLayoutChg chg="del">
          <pc:chgData name="Philipp Homar" userId="f4aa7b942cc2d118" providerId="LiveId" clId="{03183453-9115-48CA-B335-1DF3B8B03E90}" dt="2023-06-12T19:46:43.172" v="48" actId="47"/>
          <pc:sldLayoutMkLst>
            <pc:docMk/>
            <pc:sldMasterMk cId="2195679428" sldId="2147483660"/>
            <pc:sldLayoutMk cId="747939567" sldId="2147483684"/>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F534D-5E7D-4504-8294-E519D1AB5B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68EF32AC-B2C7-4C4B-B5BB-BF56612CD2E3}">
      <dgm:prSet phldrT="[Text]"/>
      <dgm:spPr/>
      <dgm:t>
        <a:bodyPr/>
        <a:lstStyle/>
        <a:p>
          <a:r>
            <a:rPr lang="en-US" b="0" u="none" dirty="0"/>
            <a:t>(1) </a:t>
          </a:r>
          <a:r>
            <a:rPr lang="en-US" b="1" u="sng" dirty="0"/>
            <a:t>OCSSP</a:t>
          </a:r>
          <a:r>
            <a:rPr lang="en-US" b="0" u="none" dirty="0"/>
            <a:t> </a:t>
          </a:r>
          <a:r>
            <a:rPr lang="en-US" b="0" u="none" dirty="0">
              <a:sym typeface="Wingdings" panose="05000000000000000000" pitchFamily="2" charset="2"/>
            </a:rPr>
            <a:t></a:t>
          </a:r>
          <a:r>
            <a:rPr lang="en-US" dirty="0"/>
            <a:t> making available right</a:t>
          </a:r>
        </a:p>
        <a:p>
          <a:r>
            <a:rPr lang="en-US" dirty="0"/>
            <a:t>(4) </a:t>
          </a:r>
          <a:r>
            <a:rPr lang="en-US" b="1" u="sng" dirty="0"/>
            <a:t>if no authorization </a:t>
          </a:r>
          <a:r>
            <a:rPr lang="en-US" dirty="0"/>
            <a:t>= </a:t>
          </a:r>
          <a:r>
            <a:rPr lang="en-US" b="1" u="sng" dirty="0"/>
            <a:t>liable</a:t>
          </a:r>
          <a:r>
            <a:rPr lang="en-US" b="0" u="none" dirty="0"/>
            <a:t>, </a:t>
          </a:r>
          <a:r>
            <a:rPr lang="en-US" b="1" u="sng" dirty="0"/>
            <a:t>unless</a:t>
          </a:r>
          <a:r>
            <a:rPr lang="en-US" dirty="0"/>
            <a:t>:</a:t>
          </a:r>
          <a:endParaRPr lang="de-DE" dirty="0"/>
        </a:p>
      </dgm:t>
    </dgm:pt>
    <dgm:pt modelId="{1F472CC2-E102-477A-95AF-152D125B2D7A}" type="parTrans" cxnId="{97E93B63-9752-464B-9B54-88D9ED9A0087}">
      <dgm:prSet/>
      <dgm:spPr/>
      <dgm:t>
        <a:bodyPr/>
        <a:lstStyle/>
        <a:p>
          <a:endParaRPr lang="de-DE"/>
        </a:p>
      </dgm:t>
    </dgm:pt>
    <dgm:pt modelId="{8C4CFE3B-ECA1-49AB-85C4-7012495930B1}" type="sibTrans" cxnId="{97E93B63-9752-464B-9B54-88D9ED9A0087}">
      <dgm:prSet/>
      <dgm:spPr/>
      <dgm:t>
        <a:bodyPr/>
        <a:lstStyle/>
        <a:p>
          <a:endParaRPr lang="de-DE"/>
        </a:p>
      </dgm:t>
    </dgm:pt>
    <dgm:pt modelId="{7323A2DD-B5E1-4BFE-8A0A-AAE49224DEEB}">
      <dgm:prSet/>
      <dgm:spPr/>
      <dgm:t>
        <a:bodyPr/>
        <a:lstStyle/>
        <a:p>
          <a:r>
            <a:rPr lang="en-US" dirty="0"/>
            <a:t>(a) made best efforts to obtain an </a:t>
          </a:r>
          <a:r>
            <a:rPr lang="en-US" dirty="0" err="1"/>
            <a:t>authorisation</a:t>
          </a:r>
          <a:r>
            <a:rPr lang="en-US" dirty="0"/>
            <a:t>, and</a:t>
          </a:r>
        </a:p>
      </dgm:t>
    </dgm:pt>
    <dgm:pt modelId="{DAE81B6B-08FC-4D1C-ADD6-227F30615520}" type="parTrans" cxnId="{A8795133-B2BD-4471-8754-F0EC37D6C575}">
      <dgm:prSet/>
      <dgm:spPr/>
      <dgm:t>
        <a:bodyPr/>
        <a:lstStyle/>
        <a:p>
          <a:endParaRPr lang="de-DE"/>
        </a:p>
      </dgm:t>
    </dgm:pt>
    <dgm:pt modelId="{9E8AECC7-0B1A-4B45-A58C-43CDB9ABADE8}" type="sibTrans" cxnId="{A8795133-B2BD-4471-8754-F0EC37D6C575}">
      <dgm:prSet/>
      <dgm:spPr/>
      <dgm:t>
        <a:bodyPr/>
        <a:lstStyle/>
        <a:p>
          <a:endParaRPr lang="de-DE"/>
        </a:p>
      </dgm:t>
    </dgm:pt>
    <dgm:pt modelId="{7041AA21-EF63-42A0-85F3-53B718A7FDC3}">
      <dgm:prSet/>
      <dgm:spPr/>
      <dgm:t>
        <a:bodyPr/>
        <a:lstStyle/>
        <a:p>
          <a:r>
            <a:rPr lang="en-US" dirty="0">
              <a:solidFill>
                <a:srgbClr val="C00000"/>
              </a:solidFill>
            </a:rPr>
            <a:t>(b) made, in accordance with high industry standards of professional diligence, </a:t>
          </a:r>
          <a:r>
            <a:rPr lang="en-US" b="1" u="sng" dirty="0">
              <a:solidFill>
                <a:srgbClr val="C00000"/>
              </a:solidFill>
            </a:rPr>
            <a:t>best efforts to ensure the unavailability </a:t>
          </a:r>
          <a:r>
            <a:rPr lang="en-US" dirty="0">
              <a:solidFill>
                <a:srgbClr val="C00000"/>
              </a:solidFill>
            </a:rPr>
            <a:t>of specific works and other subject matter for which the rightholders have provided the service providers with the relevant and necessary information</a:t>
          </a:r>
          <a:r>
            <a:rPr lang="en-US" dirty="0"/>
            <a:t>; and in any event</a:t>
          </a:r>
        </a:p>
      </dgm:t>
    </dgm:pt>
    <dgm:pt modelId="{E0AAC196-38B4-4947-9B6B-B752A58F6668}" type="parTrans" cxnId="{833E3FEF-3DF2-4296-97E0-15A94EF6B9B6}">
      <dgm:prSet/>
      <dgm:spPr/>
      <dgm:t>
        <a:bodyPr/>
        <a:lstStyle/>
        <a:p>
          <a:endParaRPr lang="de-DE"/>
        </a:p>
      </dgm:t>
    </dgm:pt>
    <dgm:pt modelId="{9A65454C-F349-4C26-8C62-4A03B4E5C7ED}" type="sibTrans" cxnId="{833E3FEF-3DF2-4296-97E0-15A94EF6B9B6}">
      <dgm:prSet/>
      <dgm:spPr/>
      <dgm:t>
        <a:bodyPr/>
        <a:lstStyle/>
        <a:p>
          <a:endParaRPr lang="de-DE"/>
        </a:p>
      </dgm:t>
    </dgm:pt>
    <dgm:pt modelId="{585CFADD-CB65-495F-9BFA-77DAE8429442}">
      <dgm:prSet/>
      <dgm:spPr/>
      <dgm:t>
        <a:bodyPr/>
        <a:lstStyle/>
        <a:p>
          <a:r>
            <a:rPr lang="en-US" dirty="0"/>
            <a:t>(c) acted expeditiously, upon receiving a sufficiently substantiated notice from the rightholders, to disable access to, or to remove from their websites, the notified works or other subject matter, and made best efforts to prevent their future uploads in accordance with point (b).</a:t>
          </a:r>
          <a:endParaRPr lang="de-DE" dirty="0"/>
        </a:p>
      </dgm:t>
    </dgm:pt>
    <dgm:pt modelId="{1CD76C5E-54C5-417A-A8C1-C28B4B509811}" type="parTrans" cxnId="{7B0B8A1F-9B85-4927-B619-740A37DF1A38}">
      <dgm:prSet/>
      <dgm:spPr/>
      <dgm:t>
        <a:bodyPr/>
        <a:lstStyle/>
        <a:p>
          <a:endParaRPr lang="de-DE"/>
        </a:p>
      </dgm:t>
    </dgm:pt>
    <dgm:pt modelId="{E175A2B6-118E-46FF-85B0-1A9499A3D30D}" type="sibTrans" cxnId="{7B0B8A1F-9B85-4927-B619-740A37DF1A38}">
      <dgm:prSet/>
      <dgm:spPr/>
      <dgm:t>
        <a:bodyPr/>
        <a:lstStyle/>
        <a:p>
          <a:endParaRPr lang="de-DE"/>
        </a:p>
      </dgm:t>
    </dgm:pt>
    <dgm:pt modelId="{8026C265-3835-4FBF-A7D9-06D9BC749606}" type="pres">
      <dgm:prSet presAssocID="{3D0F534D-5E7D-4504-8294-E519D1AB5BE3}" presName="Name0" presStyleCnt="0">
        <dgm:presLayoutVars>
          <dgm:dir/>
          <dgm:animLvl val="lvl"/>
          <dgm:resizeHandles val="exact"/>
        </dgm:presLayoutVars>
      </dgm:prSet>
      <dgm:spPr/>
    </dgm:pt>
    <dgm:pt modelId="{F7F52038-21AF-4506-994F-90E4E6F57B98}" type="pres">
      <dgm:prSet presAssocID="{68EF32AC-B2C7-4C4B-B5BB-BF56612CD2E3}" presName="composite" presStyleCnt="0"/>
      <dgm:spPr/>
    </dgm:pt>
    <dgm:pt modelId="{822F8059-2E2F-4478-AE2D-24F5F626CDE2}" type="pres">
      <dgm:prSet presAssocID="{68EF32AC-B2C7-4C4B-B5BB-BF56612CD2E3}" presName="parTx" presStyleLbl="alignNode1" presStyleIdx="0" presStyleCnt="1">
        <dgm:presLayoutVars>
          <dgm:chMax val="0"/>
          <dgm:chPref val="0"/>
          <dgm:bulletEnabled val="1"/>
        </dgm:presLayoutVars>
      </dgm:prSet>
      <dgm:spPr/>
    </dgm:pt>
    <dgm:pt modelId="{4B711218-2A94-4E87-B62D-226339149F47}" type="pres">
      <dgm:prSet presAssocID="{68EF32AC-B2C7-4C4B-B5BB-BF56612CD2E3}" presName="desTx" presStyleLbl="alignAccFollowNode1" presStyleIdx="0" presStyleCnt="1">
        <dgm:presLayoutVars>
          <dgm:bulletEnabled val="1"/>
        </dgm:presLayoutVars>
      </dgm:prSet>
      <dgm:spPr/>
    </dgm:pt>
  </dgm:ptLst>
  <dgm:cxnLst>
    <dgm:cxn modelId="{507F3A09-96B3-496D-BA44-580D6F987F72}" type="presOf" srcId="{7323A2DD-B5E1-4BFE-8A0A-AAE49224DEEB}" destId="{4B711218-2A94-4E87-B62D-226339149F47}" srcOrd="0" destOrd="0" presId="urn:microsoft.com/office/officeart/2005/8/layout/hList1"/>
    <dgm:cxn modelId="{7B0B8A1F-9B85-4927-B619-740A37DF1A38}" srcId="{68EF32AC-B2C7-4C4B-B5BB-BF56612CD2E3}" destId="{585CFADD-CB65-495F-9BFA-77DAE8429442}" srcOrd="2" destOrd="0" parTransId="{1CD76C5E-54C5-417A-A8C1-C28B4B509811}" sibTransId="{E175A2B6-118E-46FF-85B0-1A9499A3D30D}"/>
    <dgm:cxn modelId="{A8795133-B2BD-4471-8754-F0EC37D6C575}" srcId="{68EF32AC-B2C7-4C4B-B5BB-BF56612CD2E3}" destId="{7323A2DD-B5E1-4BFE-8A0A-AAE49224DEEB}" srcOrd="0" destOrd="0" parTransId="{DAE81B6B-08FC-4D1C-ADD6-227F30615520}" sibTransId="{9E8AECC7-0B1A-4B45-A58C-43CDB9ABADE8}"/>
    <dgm:cxn modelId="{97E93B63-9752-464B-9B54-88D9ED9A0087}" srcId="{3D0F534D-5E7D-4504-8294-E519D1AB5BE3}" destId="{68EF32AC-B2C7-4C4B-B5BB-BF56612CD2E3}" srcOrd="0" destOrd="0" parTransId="{1F472CC2-E102-477A-95AF-152D125B2D7A}" sibTransId="{8C4CFE3B-ECA1-49AB-85C4-7012495930B1}"/>
    <dgm:cxn modelId="{8CE9D377-98C9-4DBD-94EF-9AEA491CC840}" type="presOf" srcId="{68EF32AC-B2C7-4C4B-B5BB-BF56612CD2E3}" destId="{822F8059-2E2F-4478-AE2D-24F5F626CDE2}" srcOrd="0" destOrd="0" presId="urn:microsoft.com/office/officeart/2005/8/layout/hList1"/>
    <dgm:cxn modelId="{D9C66193-444F-4B09-B1DF-31949CB05F7D}" type="presOf" srcId="{7041AA21-EF63-42A0-85F3-53B718A7FDC3}" destId="{4B711218-2A94-4E87-B62D-226339149F47}" srcOrd="0" destOrd="1" presId="urn:microsoft.com/office/officeart/2005/8/layout/hList1"/>
    <dgm:cxn modelId="{E29B04A8-B5F8-473B-A525-7AFC7936A7AF}" type="presOf" srcId="{3D0F534D-5E7D-4504-8294-E519D1AB5BE3}" destId="{8026C265-3835-4FBF-A7D9-06D9BC749606}" srcOrd="0" destOrd="0" presId="urn:microsoft.com/office/officeart/2005/8/layout/hList1"/>
    <dgm:cxn modelId="{833E3FEF-3DF2-4296-97E0-15A94EF6B9B6}" srcId="{68EF32AC-B2C7-4C4B-B5BB-BF56612CD2E3}" destId="{7041AA21-EF63-42A0-85F3-53B718A7FDC3}" srcOrd="1" destOrd="0" parTransId="{E0AAC196-38B4-4947-9B6B-B752A58F6668}" sibTransId="{9A65454C-F349-4C26-8C62-4A03B4E5C7ED}"/>
    <dgm:cxn modelId="{A79D44EF-DF87-490C-8E81-4A8FA694294D}" type="presOf" srcId="{585CFADD-CB65-495F-9BFA-77DAE8429442}" destId="{4B711218-2A94-4E87-B62D-226339149F47}" srcOrd="0" destOrd="2" presId="urn:microsoft.com/office/officeart/2005/8/layout/hList1"/>
    <dgm:cxn modelId="{BEFCCFF7-56A9-4FD3-9D0F-C151E4B5AA52}" type="presParOf" srcId="{8026C265-3835-4FBF-A7D9-06D9BC749606}" destId="{F7F52038-21AF-4506-994F-90E4E6F57B98}" srcOrd="0" destOrd="0" presId="urn:microsoft.com/office/officeart/2005/8/layout/hList1"/>
    <dgm:cxn modelId="{7C0B92B1-08CC-46ED-B84D-FFA9A580BF47}" type="presParOf" srcId="{F7F52038-21AF-4506-994F-90E4E6F57B98}" destId="{822F8059-2E2F-4478-AE2D-24F5F626CDE2}" srcOrd="0" destOrd="0" presId="urn:microsoft.com/office/officeart/2005/8/layout/hList1"/>
    <dgm:cxn modelId="{AFF945C2-AC1C-4859-83AC-3A5EDAB01D92}" type="presParOf" srcId="{F7F52038-21AF-4506-994F-90E4E6F57B98}" destId="{4B711218-2A94-4E87-B62D-226339149F4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0F534D-5E7D-4504-8294-E519D1AB5B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68EF32AC-B2C7-4C4B-B5BB-BF56612CD2E3}">
      <dgm:prSet phldrT="[Text]" custT="1"/>
      <dgm:spPr/>
      <dgm:t>
        <a:bodyPr/>
        <a:lstStyle/>
        <a:p>
          <a:r>
            <a:rPr lang="en-US" sz="2500" b="1" dirty="0"/>
            <a:t>Platform</a:t>
          </a:r>
          <a:r>
            <a:rPr lang="en-US" sz="2500" dirty="0"/>
            <a:t> </a:t>
          </a:r>
          <a:r>
            <a:rPr lang="en-US" sz="2500" dirty="0">
              <a:sym typeface="Wingdings" panose="05000000000000000000" pitchFamily="2" charset="2"/>
            </a:rPr>
            <a:t> making available right, if</a:t>
          </a:r>
          <a:endParaRPr lang="de-DE" sz="2500" dirty="0"/>
        </a:p>
      </dgm:t>
    </dgm:pt>
    <dgm:pt modelId="{1F472CC2-E102-477A-95AF-152D125B2D7A}" type="parTrans" cxnId="{97E93B63-9752-464B-9B54-88D9ED9A0087}">
      <dgm:prSet/>
      <dgm:spPr/>
      <dgm:t>
        <a:bodyPr/>
        <a:lstStyle/>
        <a:p>
          <a:endParaRPr lang="de-DE"/>
        </a:p>
      </dgm:t>
    </dgm:pt>
    <dgm:pt modelId="{8C4CFE3B-ECA1-49AB-85C4-7012495930B1}" type="sibTrans" cxnId="{97E93B63-9752-464B-9B54-88D9ED9A0087}">
      <dgm:prSet/>
      <dgm:spPr/>
      <dgm:t>
        <a:bodyPr/>
        <a:lstStyle/>
        <a:p>
          <a:endParaRPr lang="de-DE"/>
        </a:p>
      </dgm:t>
    </dgm:pt>
    <dgm:pt modelId="{A110BC9A-0FFA-4710-A85A-DBAD61078AB8}">
      <dgm:prSet custT="1"/>
      <dgm:spPr/>
      <dgm:t>
        <a:bodyPr/>
        <a:lstStyle/>
        <a:p>
          <a:r>
            <a:rPr lang="en-US" sz="2500" b="1" u="none" dirty="0"/>
            <a:t>general knowledge </a:t>
          </a:r>
          <a:r>
            <a:rPr lang="en-US" sz="2500" dirty="0"/>
            <a:t>and </a:t>
          </a:r>
          <a:r>
            <a:rPr lang="en-US" sz="2500" b="1" u="sng" dirty="0"/>
            <a:t>refraining</a:t>
          </a:r>
          <a:r>
            <a:rPr lang="en-US" sz="2500" b="1" u="none" dirty="0"/>
            <a:t> from putting in place appropriate </a:t>
          </a:r>
          <a:r>
            <a:rPr lang="en-US" sz="2500" b="1" u="sng" dirty="0"/>
            <a:t>technological measures</a:t>
          </a:r>
          <a:r>
            <a:rPr lang="en-US" sz="2500" b="1" u="none" dirty="0"/>
            <a:t> </a:t>
          </a:r>
          <a:r>
            <a:rPr lang="en-US" sz="2500" dirty="0"/>
            <a:t>that can be expected from a reasonably diligent operator </a:t>
          </a:r>
          <a:r>
            <a:rPr lang="en-US" sz="2500" b="1" u="none" dirty="0"/>
            <a:t>to counter credibly and effectively copyright infringements</a:t>
          </a:r>
          <a:r>
            <a:rPr lang="en-US" sz="2500" u="none" dirty="0"/>
            <a:t> </a:t>
          </a:r>
          <a:r>
            <a:rPr lang="en-US" sz="2500" dirty="0"/>
            <a:t>on that platform</a:t>
          </a:r>
          <a:endParaRPr lang="en-GB" sz="2500" noProof="0" dirty="0"/>
        </a:p>
      </dgm:t>
    </dgm:pt>
    <dgm:pt modelId="{5109938C-B26B-43EA-9846-E81B880F2E46}" type="parTrans" cxnId="{D0822D20-4B7F-4BF2-92F8-C421163C5EEB}">
      <dgm:prSet/>
      <dgm:spPr/>
      <dgm:t>
        <a:bodyPr/>
        <a:lstStyle/>
        <a:p>
          <a:endParaRPr lang="de-DE"/>
        </a:p>
      </dgm:t>
    </dgm:pt>
    <dgm:pt modelId="{84861533-EB25-44C8-A9ED-BB5160CB354B}" type="sibTrans" cxnId="{D0822D20-4B7F-4BF2-92F8-C421163C5EEB}">
      <dgm:prSet/>
      <dgm:spPr/>
      <dgm:t>
        <a:bodyPr/>
        <a:lstStyle/>
        <a:p>
          <a:endParaRPr lang="de-DE"/>
        </a:p>
      </dgm:t>
    </dgm:pt>
    <dgm:pt modelId="{AEE3BF07-CCB6-49E8-AF18-A84D426C7687}">
      <dgm:prSet custT="1"/>
      <dgm:spPr/>
      <dgm:t>
        <a:bodyPr/>
        <a:lstStyle/>
        <a:p>
          <a:r>
            <a:rPr lang="en-GB" sz="2500" noProof="0" dirty="0"/>
            <a:t>[…]</a:t>
          </a:r>
        </a:p>
      </dgm:t>
    </dgm:pt>
    <dgm:pt modelId="{58AF7E19-631E-45E9-800B-F8A07596BA38}" type="parTrans" cxnId="{8C552D21-A67F-497F-AAEB-42325AC806DE}">
      <dgm:prSet/>
      <dgm:spPr/>
      <dgm:t>
        <a:bodyPr/>
        <a:lstStyle/>
        <a:p>
          <a:endParaRPr lang="de-DE"/>
        </a:p>
      </dgm:t>
    </dgm:pt>
    <dgm:pt modelId="{6389ED33-B934-4E3E-846D-F56922D262ED}" type="sibTrans" cxnId="{8C552D21-A67F-497F-AAEB-42325AC806DE}">
      <dgm:prSet/>
      <dgm:spPr/>
      <dgm:t>
        <a:bodyPr/>
        <a:lstStyle/>
        <a:p>
          <a:endParaRPr lang="de-DE"/>
        </a:p>
      </dgm:t>
    </dgm:pt>
    <dgm:pt modelId="{AB2374DF-6572-4532-A9C4-130E0D36169A}">
      <dgm:prSet custT="1"/>
      <dgm:spPr/>
      <dgm:t>
        <a:bodyPr/>
        <a:lstStyle/>
        <a:p>
          <a:r>
            <a:rPr lang="en-GB" sz="2500" noProof="0" dirty="0"/>
            <a:t>[…]</a:t>
          </a:r>
        </a:p>
      </dgm:t>
    </dgm:pt>
    <dgm:pt modelId="{6C917A20-51D3-4EFF-B0FB-DD6F91854834}" type="parTrans" cxnId="{2F3F28B1-1ADE-4B6E-A6E6-9B66DB0A3B5B}">
      <dgm:prSet/>
      <dgm:spPr/>
      <dgm:t>
        <a:bodyPr/>
        <a:lstStyle/>
        <a:p>
          <a:endParaRPr lang="de-DE"/>
        </a:p>
      </dgm:t>
    </dgm:pt>
    <dgm:pt modelId="{9C581D37-E0FF-476F-9B92-CD717907C474}" type="sibTrans" cxnId="{2F3F28B1-1ADE-4B6E-A6E6-9B66DB0A3B5B}">
      <dgm:prSet/>
      <dgm:spPr/>
      <dgm:t>
        <a:bodyPr/>
        <a:lstStyle/>
        <a:p>
          <a:endParaRPr lang="de-DE"/>
        </a:p>
      </dgm:t>
    </dgm:pt>
    <dgm:pt modelId="{8026C265-3835-4FBF-A7D9-06D9BC749606}" type="pres">
      <dgm:prSet presAssocID="{3D0F534D-5E7D-4504-8294-E519D1AB5BE3}" presName="Name0" presStyleCnt="0">
        <dgm:presLayoutVars>
          <dgm:dir/>
          <dgm:animLvl val="lvl"/>
          <dgm:resizeHandles val="exact"/>
        </dgm:presLayoutVars>
      </dgm:prSet>
      <dgm:spPr/>
    </dgm:pt>
    <dgm:pt modelId="{F7F52038-21AF-4506-994F-90E4E6F57B98}" type="pres">
      <dgm:prSet presAssocID="{68EF32AC-B2C7-4C4B-B5BB-BF56612CD2E3}" presName="composite" presStyleCnt="0"/>
      <dgm:spPr/>
    </dgm:pt>
    <dgm:pt modelId="{822F8059-2E2F-4478-AE2D-24F5F626CDE2}" type="pres">
      <dgm:prSet presAssocID="{68EF32AC-B2C7-4C4B-B5BB-BF56612CD2E3}" presName="parTx" presStyleLbl="alignNode1" presStyleIdx="0" presStyleCnt="1" custLinFactNeighborX="0" custLinFactNeighborY="-44334">
        <dgm:presLayoutVars>
          <dgm:chMax val="0"/>
          <dgm:chPref val="0"/>
          <dgm:bulletEnabled val="1"/>
        </dgm:presLayoutVars>
      </dgm:prSet>
      <dgm:spPr/>
    </dgm:pt>
    <dgm:pt modelId="{4B711218-2A94-4E87-B62D-226339149F47}" type="pres">
      <dgm:prSet presAssocID="{68EF32AC-B2C7-4C4B-B5BB-BF56612CD2E3}" presName="desTx" presStyleLbl="alignAccFollowNode1" presStyleIdx="0" presStyleCnt="1">
        <dgm:presLayoutVars>
          <dgm:bulletEnabled val="1"/>
        </dgm:presLayoutVars>
      </dgm:prSet>
      <dgm:spPr/>
    </dgm:pt>
  </dgm:ptLst>
  <dgm:cxnLst>
    <dgm:cxn modelId="{D0822D20-4B7F-4BF2-92F8-C421163C5EEB}" srcId="{68EF32AC-B2C7-4C4B-B5BB-BF56612CD2E3}" destId="{A110BC9A-0FFA-4710-A85A-DBAD61078AB8}" srcOrd="1" destOrd="0" parTransId="{5109938C-B26B-43EA-9846-E81B880F2E46}" sibTransId="{84861533-EB25-44C8-A9ED-BB5160CB354B}"/>
    <dgm:cxn modelId="{8C552D21-A67F-497F-AAEB-42325AC806DE}" srcId="{68EF32AC-B2C7-4C4B-B5BB-BF56612CD2E3}" destId="{AEE3BF07-CCB6-49E8-AF18-A84D426C7687}" srcOrd="0" destOrd="0" parTransId="{58AF7E19-631E-45E9-800B-F8A07596BA38}" sibTransId="{6389ED33-B934-4E3E-846D-F56922D262ED}"/>
    <dgm:cxn modelId="{97E93B63-9752-464B-9B54-88D9ED9A0087}" srcId="{3D0F534D-5E7D-4504-8294-E519D1AB5BE3}" destId="{68EF32AC-B2C7-4C4B-B5BB-BF56612CD2E3}" srcOrd="0" destOrd="0" parTransId="{1F472CC2-E102-477A-95AF-152D125B2D7A}" sibTransId="{8C4CFE3B-ECA1-49AB-85C4-7012495930B1}"/>
    <dgm:cxn modelId="{8CE9D377-98C9-4DBD-94EF-9AEA491CC840}" type="presOf" srcId="{68EF32AC-B2C7-4C4B-B5BB-BF56612CD2E3}" destId="{822F8059-2E2F-4478-AE2D-24F5F626CDE2}" srcOrd="0" destOrd="0" presId="urn:microsoft.com/office/officeart/2005/8/layout/hList1"/>
    <dgm:cxn modelId="{E29B04A8-B5F8-473B-A525-7AFC7936A7AF}" type="presOf" srcId="{3D0F534D-5E7D-4504-8294-E519D1AB5BE3}" destId="{8026C265-3835-4FBF-A7D9-06D9BC749606}" srcOrd="0" destOrd="0" presId="urn:microsoft.com/office/officeart/2005/8/layout/hList1"/>
    <dgm:cxn modelId="{2F3F28B1-1ADE-4B6E-A6E6-9B66DB0A3B5B}" srcId="{68EF32AC-B2C7-4C4B-B5BB-BF56612CD2E3}" destId="{AB2374DF-6572-4532-A9C4-130E0D36169A}" srcOrd="2" destOrd="0" parTransId="{6C917A20-51D3-4EFF-B0FB-DD6F91854834}" sibTransId="{9C581D37-E0FF-476F-9B92-CD717907C474}"/>
    <dgm:cxn modelId="{4E30C2C3-8ADF-4AF1-9704-C3CA9F6A533C}" type="presOf" srcId="{AEE3BF07-CCB6-49E8-AF18-A84D426C7687}" destId="{4B711218-2A94-4E87-B62D-226339149F47}" srcOrd="0" destOrd="0" presId="urn:microsoft.com/office/officeart/2005/8/layout/hList1"/>
    <dgm:cxn modelId="{63C765FA-5B86-4D76-831E-8B26F3EE4C9A}" type="presOf" srcId="{AB2374DF-6572-4532-A9C4-130E0D36169A}" destId="{4B711218-2A94-4E87-B62D-226339149F47}" srcOrd="0" destOrd="2" presId="urn:microsoft.com/office/officeart/2005/8/layout/hList1"/>
    <dgm:cxn modelId="{B489FFFC-DE6E-454D-992C-70F4C48E3B2E}" type="presOf" srcId="{A110BC9A-0FFA-4710-A85A-DBAD61078AB8}" destId="{4B711218-2A94-4E87-B62D-226339149F47}" srcOrd="0" destOrd="1" presId="urn:microsoft.com/office/officeart/2005/8/layout/hList1"/>
    <dgm:cxn modelId="{BEFCCFF7-56A9-4FD3-9D0F-C151E4B5AA52}" type="presParOf" srcId="{8026C265-3835-4FBF-A7D9-06D9BC749606}" destId="{F7F52038-21AF-4506-994F-90E4E6F57B98}" srcOrd="0" destOrd="0" presId="urn:microsoft.com/office/officeart/2005/8/layout/hList1"/>
    <dgm:cxn modelId="{7C0B92B1-08CC-46ED-B84D-FFA9A580BF47}" type="presParOf" srcId="{F7F52038-21AF-4506-994F-90E4E6F57B98}" destId="{822F8059-2E2F-4478-AE2D-24F5F626CDE2}" srcOrd="0" destOrd="0" presId="urn:microsoft.com/office/officeart/2005/8/layout/hList1"/>
    <dgm:cxn modelId="{AFF945C2-AC1C-4859-83AC-3A5EDAB01D92}" type="presParOf" srcId="{F7F52038-21AF-4506-994F-90E4E6F57B98}" destId="{4B711218-2A94-4E87-B62D-226339149F4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7970C3-C63B-4A5D-9A7B-CE32B9CD35DF}" type="doc">
      <dgm:prSet loTypeId="urn:microsoft.com/office/officeart/2008/layout/LinedList" loCatId="list" qsTypeId="urn:microsoft.com/office/officeart/2005/8/quickstyle/3d1" qsCatId="3D" csTypeId="urn:microsoft.com/office/officeart/2005/8/colors/accent1_2" csCatId="accent1" phldr="1"/>
      <dgm:spPr/>
      <dgm:t>
        <a:bodyPr/>
        <a:lstStyle/>
        <a:p>
          <a:endParaRPr lang="de-AT"/>
        </a:p>
      </dgm:t>
    </dgm:pt>
    <dgm:pt modelId="{4895EF71-DC45-44B2-970D-7FD0DB15554F}">
      <dgm:prSet phldrT="[Text]" custT="1"/>
      <dgm:spPr>
        <a:solidFill>
          <a:srgbClr val="99CCFF"/>
        </a:solidFill>
      </dgm:spPr>
      <dgm:t>
        <a:bodyPr anchor="ctr"/>
        <a:lstStyle/>
        <a:p>
          <a:r>
            <a:rPr lang="en-US" sz="1800" b="1" dirty="0"/>
            <a:t>Legal standing of copyright exceptions</a:t>
          </a:r>
          <a:endParaRPr lang="de-DE" sz="1800" b="1" dirty="0"/>
        </a:p>
      </dgm:t>
    </dgm:pt>
    <dgm:pt modelId="{5CF7CC9E-C058-41A6-BDB1-E353BA18C90F}" type="parTrans" cxnId="{7AD598CB-0531-430C-85D4-62A200EA262D}">
      <dgm:prSet/>
      <dgm:spPr/>
      <dgm:t>
        <a:bodyPr/>
        <a:lstStyle/>
        <a:p>
          <a:endParaRPr lang="de-AT"/>
        </a:p>
      </dgm:t>
    </dgm:pt>
    <dgm:pt modelId="{DF5C02E9-B95C-4A3F-8573-35A157CDD6DB}" type="sibTrans" cxnId="{7AD598CB-0531-430C-85D4-62A200EA262D}">
      <dgm:prSet/>
      <dgm:spPr/>
      <dgm:t>
        <a:bodyPr/>
        <a:lstStyle/>
        <a:p>
          <a:endParaRPr lang="de-AT"/>
        </a:p>
      </dgm:t>
    </dgm:pt>
    <dgm:pt modelId="{0B30FA28-1F65-45CA-A2A8-A414587ED120}">
      <dgm:prSet custT="1"/>
      <dgm:spPr/>
      <dgm:t>
        <a:bodyPr anchor="ctr"/>
        <a:lstStyle/>
        <a:p>
          <a:r>
            <a:rPr lang="en-GB" sz="1800" noProof="0" dirty="0"/>
            <a:t>Copyright exceptions as „user rights“</a:t>
          </a:r>
          <a:r>
            <a:rPr lang="en-GB" sz="1900" noProof="0" dirty="0"/>
            <a:t> </a:t>
          </a:r>
          <a:r>
            <a:rPr lang="en-GB" sz="1200" noProof="0" dirty="0"/>
            <a:t>[CJEU </a:t>
          </a:r>
          <a:r>
            <a:rPr lang="en-GB" sz="1200" i="1" noProof="0" dirty="0"/>
            <a:t>Poland/Parliament and Council</a:t>
          </a:r>
          <a:r>
            <a:rPr lang="de-DE" sz="1200" dirty="0"/>
            <a:t>]</a:t>
          </a:r>
        </a:p>
      </dgm:t>
    </dgm:pt>
    <dgm:pt modelId="{F05C6961-AB7D-40A0-8A0D-0A571BE1EE46}" type="parTrans" cxnId="{62D51D81-117B-40F5-B832-6108AFE40529}">
      <dgm:prSet/>
      <dgm:spPr/>
      <dgm:t>
        <a:bodyPr/>
        <a:lstStyle/>
        <a:p>
          <a:endParaRPr lang="de-AT"/>
        </a:p>
      </dgm:t>
    </dgm:pt>
    <dgm:pt modelId="{B4E0A359-6937-41FF-956B-7D303AB1CC83}" type="sibTrans" cxnId="{62D51D81-117B-40F5-B832-6108AFE40529}">
      <dgm:prSet/>
      <dgm:spPr/>
      <dgm:t>
        <a:bodyPr/>
        <a:lstStyle/>
        <a:p>
          <a:endParaRPr lang="de-AT"/>
        </a:p>
      </dgm:t>
    </dgm:pt>
    <dgm:pt modelId="{93064E48-B926-4887-BEAD-17EB87D023E0}">
      <dgm:prSet custT="1"/>
      <dgm:spPr>
        <a:noFill/>
      </dgm:spPr>
      <dgm:t>
        <a:bodyPr anchor="ctr"/>
        <a:lstStyle/>
        <a:p>
          <a:r>
            <a:rPr lang="en-GB" sz="1800" b="1" noProof="0" dirty="0"/>
            <a:t>Legal restrictions of filtering</a:t>
          </a:r>
        </a:p>
      </dgm:t>
    </dgm:pt>
    <dgm:pt modelId="{A21FC4EB-E295-40F2-83A5-5B85DD35C478}" type="parTrans" cxnId="{1BCC86D0-D14B-4982-A92B-3F56D88124F3}">
      <dgm:prSet/>
      <dgm:spPr/>
      <dgm:t>
        <a:bodyPr/>
        <a:lstStyle/>
        <a:p>
          <a:endParaRPr lang="de-AT"/>
        </a:p>
      </dgm:t>
    </dgm:pt>
    <dgm:pt modelId="{493826D3-4368-4E7F-B6DB-1E5A482584E6}" type="sibTrans" cxnId="{1BCC86D0-D14B-4982-A92B-3F56D88124F3}">
      <dgm:prSet/>
      <dgm:spPr/>
      <dgm:t>
        <a:bodyPr/>
        <a:lstStyle/>
        <a:p>
          <a:endParaRPr lang="de-AT"/>
        </a:p>
      </dgm:t>
    </dgm:pt>
    <dgm:pt modelId="{70C2DF71-915F-4796-BD6C-B69983C5187B}">
      <dgm:prSet custT="1"/>
      <dgm:spPr/>
      <dgm:t>
        <a:bodyPr anchor="ctr"/>
        <a:lstStyle/>
        <a:p>
          <a:r>
            <a:rPr lang="en-US" sz="1800" dirty="0"/>
            <a:t>Prohibition of "over-blocking" as obligation of result </a:t>
          </a:r>
          <a:r>
            <a:rPr lang="en-US" sz="1200" dirty="0"/>
            <a:t>[Art 17 DSM-Dir, </a:t>
          </a:r>
          <a:r>
            <a:rPr lang="en-GB" sz="1200" noProof="0" dirty="0"/>
            <a:t>CJEU </a:t>
          </a:r>
          <a:r>
            <a:rPr lang="en-GB" sz="1200" i="1" noProof="0" dirty="0"/>
            <a:t>Poland/Parliament and Council</a:t>
          </a:r>
          <a:r>
            <a:rPr lang="en-GB" sz="1200" i="0" noProof="0" dirty="0"/>
            <a:t>]</a:t>
          </a:r>
          <a:endParaRPr lang="de-DE" sz="1400" i="0" dirty="0"/>
        </a:p>
      </dgm:t>
    </dgm:pt>
    <dgm:pt modelId="{EFADA8F3-F0AE-4E9E-AB8E-113667DB8B8C}" type="parTrans" cxnId="{C01F8DE8-7FDF-4989-951E-6894E7CE9413}">
      <dgm:prSet/>
      <dgm:spPr/>
      <dgm:t>
        <a:bodyPr/>
        <a:lstStyle/>
        <a:p>
          <a:endParaRPr lang="de-AT"/>
        </a:p>
      </dgm:t>
    </dgm:pt>
    <dgm:pt modelId="{9B651A5D-8B26-43DA-928C-1C5716D12368}" type="sibTrans" cxnId="{C01F8DE8-7FDF-4989-951E-6894E7CE9413}">
      <dgm:prSet/>
      <dgm:spPr/>
      <dgm:t>
        <a:bodyPr/>
        <a:lstStyle/>
        <a:p>
          <a:endParaRPr lang="de-AT"/>
        </a:p>
      </dgm:t>
    </dgm:pt>
    <dgm:pt modelId="{460DB480-0363-4F60-9FE6-8C0CDD097109}">
      <dgm:prSet custT="1"/>
      <dgm:spPr/>
      <dgm:t>
        <a:bodyPr anchor="ctr"/>
        <a:lstStyle/>
        <a:p>
          <a:r>
            <a:rPr lang="de-DE" sz="1800" dirty="0"/>
            <a:t>AUT/GER: S</a:t>
          </a:r>
          <a:r>
            <a:rPr lang="en-GB" sz="1800" noProof="0" dirty="0"/>
            <a:t>mall snippets, „pre-flagging“</a:t>
          </a:r>
        </a:p>
      </dgm:t>
    </dgm:pt>
    <dgm:pt modelId="{1913C801-E092-42AB-AF05-FBE5F88AA276}" type="parTrans" cxnId="{A89007D1-834B-4F83-9B5A-B1DE12E24C27}">
      <dgm:prSet/>
      <dgm:spPr/>
      <dgm:t>
        <a:bodyPr/>
        <a:lstStyle/>
        <a:p>
          <a:endParaRPr lang="de-AT"/>
        </a:p>
      </dgm:t>
    </dgm:pt>
    <dgm:pt modelId="{1E2E3A17-2C54-4471-9297-FD1B9A6E6380}" type="sibTrans" cxnId="{A89007D1-834B-4F83-9B5A-B1DE12E24C27}">
      <dgm:prSet/>
      <dgm:spPr/>
      <dgm:t>
        <a:bodyPr/>
        <a:lstStyle/>
        <a:p>
          <a:endParaRPr lang="de-AT"/>
        </a:p>
      </dgm:t>
    </dgm:pt>
    <dgm:pt modelId="{BDB3DCD9-3F03-4423-91AF-BA7C734F1CA6}">
      <dgm:prSet custT="1"/>
      <dgm:spPr/>
      <dgm:t>
        <a:bodyPr anchor="ctr"/>
        <a:lstStyle/>
        <a:p>
          <a:r>
            <a:rPr lang="en-US" sz="1800" dirty="0"/>
            <a:t>Diligence, objectivity and proportionality, fundamental rights </a:t>
          </a:r>
          <a:r>
            <a:rPr lang="en-US" sz="1200" dirty="0"/>
            <a:t>[Art 14 (4) DSA]</a:t>
          </a:r>
          <a:endParaRPr lang="de-DE" sz="1200" dirty="0"/>
        </a:p>
      </dgm:t>
    </dgm:pt>
    <dgm:pt modelId="{3E428B62-26FD-44A3-BFEB-09B965C3C43C}" type="parTrans" cxnId="{F9B6868E-183F-40FC-AECF-B5E4ECF6DAEE}">
      <dgm:prSet/>
      <dgm:spPr/>
      <dgm:t>
        <a:bodyPr/>
        <a:lstStyle/>
        <a:p>
          <a:endParaRPr lang="de-AT"/>
        </a:p>
      </dgm:t>
    </dgm:pt>
    <dgm:pt modelId="{D72512F2-7F8D-4BEA-B02A-753417DD44B2}" type="sibTrans" cxnId="{F9B6868E-183F-40FC-AECF-B5E4ECF6DAEE}">
      <dgm:prSet/>
      <dgm:spPr/>
      <dgm:t>
        <a:bodyPr/>
        <a:lstStyle/>
        <a:p>
          <a:endParaRPr lang="de-AT"/>
        </a:p>
      </dgm:t>
    </dgm:pt>
    <dgm:pt modelId="{C7AC596E-C006-48D5-91CE-4F8D9444702C}">
      <dgm:prSet custT="1"/>
      <dgm:spPr/>
      <dgm:t>
        <a:bodyPr anchor="ctr"/>
        <a:lstStyle/>
        <a:p>
          <a:r>
            <a:rPr lang="en-GB" sz="1800" b="1" noProof="0" dirty="0"/>
            <a:t>Accompanying safeguards</a:t>
          </a:r>
          <a:r>
            <a:rPr lang="de-DE" sz="2000" b="1" dirty="0"/>
            <a:t>
</a:t>
          </a:r>
        </a:p>
      </dgm:t>
    </dgm:pt>
    <dgm:pt modelId="{D176A3BB-5A52-44F9-9AF9-5BAA6011620B}" type="parTrans" cxnId="{D1987AA5-69E2-419A-A7B2-A71346D38609}">
      <dgm:prSet/>
      <dgm:spPr/>
      <dgm:t>
        <a:bodyPr/>
        <a:lstStyle/>
        <a:p>
          <a:endParaRPr lang="de-AT"/>
        </a:p>
      </dgm:t>
    </dgm:pt>
    <dgm:pt modelId="{5A6C6380-A9EA-415F-A98D-79D7D918A204}" type="sibTrans" cxnId="{D1987AA5-69E2-419A-A7B2-A71346D38609}">
      <dgm:prSet/>
      <dgm:spPr/>
      <dgm:t>
        <a:bodyPr/>
        <a:lstStyle/>
        <a:p>
          <a:endParaRPr lang="de-AT"/>
        </a:p>
      </dgm:t>
    </dgm:pt>
    <dgm:pt modelId="{2E35B245-931B-4188-ACC3-AA89688C72EA}">
      <dgm:prSet custT="1"/>
      <dgm:spPr/>
      <dgm:t>
        <a:bodyPr anchor="ctr"/>
        <a:lstStyle/>
        <a:p>
          <a:r>
            <a:rPr lang="de-DE" sz="1800" dirty="0"/>
            <a:t>Transparency </a:t>
          </a:r>
          <a:r>
            <a:rPr lang="de-DE" sz="1200" dirty="0"/>
            <a:t>[Art 17 DSM-Dir+ DSA]</a:t>
          </a:r>
        </a:p>
      </dgm:t>
    </dgm:pt>
    <dgm:pt modelId="{3E328FFD-6A73-4D3B-AF53-77FCDC0F7B44}" type="parTrans" cxnId="{6B1940A8-ECCE-4614-B64D-526F23155D34}">
      <dgm:prSet/>
      <dgm:spPr/>
      <dgm:t>
        <a:bodyPr/>
        <a:lstStyle/>
        <a:p>
          <a:endParaRPr lang="de-AT"/>
        </a:p>
      </dgm:t>
    </dgm:pt>
    <dgm:pt modelId="{9FBAAC2F-273B-470E-9E8A-B2C049504CBA}" type="sibTrans" cxnId="{6B1940A8-ECCE-4614-B64D-526F23155D34}">
      <dgm:prSet/>
      <dgm:spPr/>
      <dgm:t>
        <a:bodyPr/>
        <a:lstStyle/>
        <a:p>
          <a:endParaRPr lang="de-AT"/>
        </a:p>
      </dgm:t>
    </dgm:pt>
    <dgm:pt modelId="{3FAEDAE9-2546-4228-B891-3CAAB7678ACA}">
      <dgm:prSet custT="1"/>
      <dgm:spPr/>
      <dgm:t>
        <a:bodyPr anchor="ctr"/>
        <a:lstStyle/>
        <a:p>
          <a:r>
            <a:rPr lang="en-GB" sz="1800" noProof="0" dirty="0"/>
            <a:t>Complaint and redress mechanism </a:t>
          </a:r>
          <a:r>
            <a:rPr lang="de-DE" sz="1800" dirty="0"/>
            <a:t>(internal) </a:t>
          </a:r>
          <a:r>
            <a:rPr lang="de-DE" sz="1200" dirty="0"/>
            <a:t>[Art 17 DSM-Dir+ DSA]</a:t>
          </a:r>
        </a:p>
      </dgm:t>
    </dgm:pt>
    <dgm:pt modelId="{0F42D00E-9FD1-4E03-A9ED-A60E93E63E9D}" type="parTrans" cxnId="{911FA2D5-90D1-4CAA-91B4-3B79CAC3F9E9}">
      <dgm:prSet/>
      <dgm:spPr/>
      <dgm:t>
        <a:bodyPr/>
        <a:lstStyle/>
        <a:p>
          <a:endParaRPr lang="de-AT"/>
        </a:p>
      </dgm:t>
    </dgm:pt>
    <dgm:pt modelId="{CA80468B-1C25-4DA5-B3D9-B58AF6766C89}" type="sibTrans" cxnId="{911FA2D5-90D1-4CAA-91B4-3B79CAC3F9E9}">
      <dgm:prSet/>
      <dgm:spPr/>
      <dgm:t>
        <a:bodyPr/>
        <a:lstStyle/>
        <a:p>
          <a:endParaRPr lang="de-AT"/>
        </a:p>
      </dgm:t>
    </dgm:pt>
    <dgm:pt modelId="{D373B3FD-87AF-424F-AE23-E1320B9B2B31}">
      <dgm:prSet custT="1"/>
      <dgm:spPr/>
      <dgm:t>
        <a:bodyPr anchor="ctr"/>
        <a:lstStyle/>
        <a:p>
          <a:r>
            <a:rPr lang="en-GB" sz="1800" noProof="0" dirty="0"/>
            <a:t>Out-of-court dispute settlement </a:t>
          </a:r>
          <a:r>
            <a:rPr lang="de-DE" sz="1200" dirty="0"/>
            <a:t>[Art 17 DSM-Dir+ DSA]</a:t>
          </a:r>
        </a:p>
      </dgm:t>
    </dgm:pt>
    <dgm:pt modelId="{A82CCFB9-F015-486D-A21F-A21C7CE815AE}" type="parTrans" cxnId="{A8464148-927A-484A-8F80-C49A97A968BC}">
      <dgm:prSet/>
      <dgm:spPr/>
      <dgm:t>
        <a:bodyPr/>
        <a:lstStyle/>
        <a:p>
          <a:endParaRPr lang="de-AT"/>
        </a:p>
      </dgm:t>
    </dgm:pt>
    <dgm:pt modelId="{31835E7E-C45E-48E6-8F4E-90985722EE47}" type="sibTrans" cxnId="{A8464148-927A-484A-8F80-C49A97A968BC}">
      <dgm:prSet/>
      <dgm:spPr/>
      <dgm:t>
        <a:bodyPr/>
        <a:lstStyle/>
        <a:p>
          <a:endParaRPr lang="de-AT"/>
        </a:p>
      </dgm:t>
    </dgm:pt>
    <dgm:pt modelId="{E235B394-6EA4-4584-B7C2-EED4CE65FFCD}">
      <dgm:prSet custT="1"/>
      <dgm:spPr/>
      <dgm:t>
        <a:bodyPr anchor="ctr"/>
        <a:lstStyle/>
        <a:p>
          <a:r>
            <a:rPr lang="en-US" sz="1800" dirty="0"/>
            <a:t>Measures and protection against misuse</a:t>
          </a:r>
          <a:r>
            <a:rPr lang="de-DE" sz="1800" dirty="0"/>
            <a:t> </a:t>
          </a:r>
          <a:r>
            <a:rPr lang="de-DE" sz="1200" dirty="0"/>
            <a:t>[DSA]</a:t>
          </a:r>
        </a:p>
      </dgm:t>
    </dgm:pt>
    <dgm:pt modelId="{7A51A0EF-4FA5-4036-A979-E7FDA43317FC}" type="parTrans" cxnId="{8D56E33C-AF1C-42B3-BA72-8AEC60D1A99E}">
      <dgm:prSet/>
      <dgm:spPr/>
      <dgm:t>
        <a:bodyPr/>
        <a:lstStyle/>
        <a:p>
          <a:endParaRPr lang="de-AT"/>
        </a:p>
      </dgm:t>
    </dgm:pt>
    <dgm:pt modelId="{20E4963C-74FE-4D56-BDBB-9D034AC02A36}" type="sibTrans" cxnId="{8D56E33C-AF1C-42B3-BA72-8AEC60D1A99E}">
      <dgm:prSet/>
      <dgm:spPr/>
      <dgm:t>
        <a:bodyPr/>
        <a:lstStyle/>
        <a:p>
          <a:endParaRPr lang="de-AT"/>
        </a:p>
      </dgm:t>
    </dgm:pt>
    <dgm:pt modelId="{9DFD1D8B-8995-4A4B-B51F-33A3FE1B5368}">
      <dgm:prSet custT="1"/>
      <dgm:spPr/>
      <dgm:t>
        <a:bodyPr anchor="ctr"/>
        <a:lstStyle/>
        <a:p>
          <a:r>
            <a:rPr lang="de-DE" sz="1800" dirty="0"/>
            <a:t>Supervision </a:t>
          </a:r>
          <a:r>
            <a:rPr lang="de-DE" sz="1200" dirty="0"/>
            <a:t>[DSA]</a:t>
          </a:r>
        </a:p>
      </dgm:t>
    </dgm:pt>
    <dgm:pt modelId="{69DC3F0B-7A1D-4460-AC8E-8A7E01480B28}" type="parTrans" cxnId="{75C7661B-5813-456A-8E36-FD3062ADCE55}">
      <dgm:prSet/>
      <dgm:spPr/>
      <dgm:t>
        <a:bodyPr/>
        <a:lstStyle/>
        <a:p>
          <a:endParaRPr lang="de-AT"/>
        </a:p>
      </dgm:t>
    </dgm:pt>
    <dgm:pt modelId="{9C8E3432-BB26-4B08-BEBD-8F7AC7966702}" type="sibTrans" cxnId="{75C7661B-5813-456A-8E36-FD3062ADCE55}">
      <dgm:prSet/>
      <dgm:spPr/>
      <dgm:t>
        <a:bodyPr/>
        <a:lstStyle/>
        <a:p>
          <a:endParaRPr lang="de-AT"/>
        </a:p>
      </dgm:t>
    </dgm:pt>
    <dgm:pt modelId="{C5FFF2EC-2590-4A36-87A7-7C41AA0B17B8}" type="pres">
      <dgm:prSet presAssocID="{3F7970C3-C63B-4A5D-9A7B-CE32B9CD35DF}" presName="vert0" presStyleCnt="0">
        <dgm:presLayoutVars>
          <dgm:dir/>
          <dgm:animOne val="branch"/>
          <dgm:animLvl val="lvl"/>
        </dgm:presLayoutVars>
      </dgm:prSet>
      <dgm:spPr/>
    </dgm:pt>
    <dgm:pt modelId="{F051E25E-0E1C-44C4-BC96-C00FB32AF0E6}" type="pres">
      <dgm:prSet presAssocID="{4895EF71-DC45-44B2-970D-7FD0DB15554F}" presName="thickLine" presStyleLbl="alignNode1" presStyleIdx="0" presStyleCnt="3"/>
      <dgm:spPr/>
    </dgm:pt>
    <dgm:pt modelId="{7C07D0DE-06E7-493A-ABFB-D2DA3F2FC028}" type="pres">
      <dgm:prSet presAssocID="{4895EF71-DC45-44B2-970D-7FD0DB15554F}" presName="horz1" presStyleCnt="0"/>
      <dgm:spPr/>
    </dgm:pt>
    <dgm:pt modelId="{984A9AFB-960B-41ED-87B7-41686525C98E}" type="pres">
      <dgm:prSet presAssocID="{4895EF71-DC45-44B2-970D-7FD0DB15554F}" presName="tx1" presStyleLbl="revTx" presStyleIdx="0" presStyleCnt="12" custScaleX="122757" custScaleY="47322"/>
      <dgm:spPr/>
    </dgm:pt>
    <dgm:pt modelId="{5DBBCF44-6768-4611-965C-29BFF29A7DBF}" type="pres">
      <dgm:prSet presAssocID="{4895EF71-DC45-44B2-970D-7FD0DB15554F}" presName="vert1" presStyleCnt="0"/>
      <dgm:spPr/>
    </dgm:pt>
    <dgm:pt modelId="{F6F9BD16-5B3C-4884-8177-24331F299E28}" type="pres">
      <dgm:prSet presAssocID="{0B30FA28-1F65-45CA-A2A8-A414587ED120}" presName="vertSpace2a" presStyleCnt="0"/>
      <dgm:spPr/>
    </dgm:pt>
    <dgm:pt modelId="{68C8F5E6-7E70-4283-97A5-BEFCCF82E874}" type="pres">
      <dgm:prSet presAssocID="{0B30FA28-1F65-45CA-A2A8-A414587ED120}" presName="horz2" presStyleCnt="0"/>
      <dgm:spPr/>
    </dgm:pt>
    <dgm:pt modelId="{9593FEF5-182F-4913-BDAD-53B27A427627}" type="pres">
      <dgm:prSet presAssocID="{0B30FA28-1F65-45CA-A2A8-A414587ED120}" presName="horzSpace2" presStyleCnt="0"/>
      <dgm:spPr/>
    </dgm:pt>
    <dgm:pt modelId="{992CEB68-163F-49BF-B6A1-0AD8CD5EDEF8}" type="pres">
      <dgm:prSet presAssocID="{0B30FA28-1F65-45CA-A2A8-A414587ED120}" presName="tx2" presStyleLbl="revTx" presStyleIdx="1" presStyleCnt="12" custScaleY="40982" custLinFactNeighborY="78"/>
      <dgm:spPr/>
    </dgm:pt>
    <dgm:pt modelId="{B68DCFC9-4B7B-4334-9BA8-71046B308DF9}" type="pres">
      <dgm:prSet presAssocID="{0B30FA28-1F65-45CA-A2A8-A414587ED120}" presName="vert2" presStyleCnt="0"/>
      <dgm:spPr/>
    </dgm:pt>
    <dgm:pt modelId="{41D310FB-36E6-4190-8AD2-D1AB7B9D1588}" type="pres">
      <dgm:prSet presAssocID="{0B30FA28-1F65-45CA-A2A8-A414587ED120}" presName="thinLine2b" presStyleLbl="callout" presStyleIdx="0" presStyleCnt="9"/>
      <dgm:spPr/>
    </dgm:pt>
    <dgm:pt modelId="{24537301-D77B-448F-98C8-7E1E83E4042C}" type="pres">
      <dgm:prSet presAssocID="{0B30FA28-1F65-45CA-A2A8-A414587ED120}" presName="vertSpace2b" presStyleCnt="0"/>
      <dgm:spPr/>
    </dgm:pt>
    <dgm:pt modelId="{0C02575B-E665-4ECE-8674-07A174A90D74}" type="pres">
      <dgm:prSet presAssocID="{93064E48-B926-4887-BEAD-17EB87D023E0}" presName="thickLine" presStyleLbl="alignNode1" presStyleIdx="1" presStyleCnt="3" custLinFactNeighborY="-4110"/>
      <dgm:spPr/>
    </dgm:pt>
    <dgm:pt modelId="{63EA9F88-7B8C-4A37-8DE2-4310E9E5A6E7}" type="pres">
      <dgm:prSet presAssocID="{93064E48-B926-4887-BEAD-17EB87D023E0}" presName="horz1" presStyleCnt="0"/>
      <dgm:spPr/>
    </dgm:pt>
    <dgm:pt modelId="{E3B8BE9D-ECFA-4525-9F78-7B993AF86F16}" type="pres">
      <dgm:prSet presAssocID="{93064E48-B926-4887-BEAD-17EB87D023E0}" presName="tx1" presStyleLbl="revTx" presStyleIdx="2" presStyleCnt="12" custScaleX="122757" custLinFactNeighborY="-1938"/>
      <dgm:spPr/>
    </dgm:pt>
    <dgm:pt modelId="{5525D5AA-F5D2-4D86-81E5-59FF0A6D48DF}" type="pres">
      <dgm:prSet presAssocID="{93064E48-B926-4887-BEAD-17EB87D023E0}" presName="vert1" presStyleCnt="0"/>
      <dgm:spPr/>
    </dgm:pt>
    <dgm:pt modelId="{1601F73B-801E-4A04-8E02-E530F06AFD95}" type="pres">
      <dgm:prSet presAssocID="{70C2DF71-915F-4796-BD6C-B69983C5187B}" presName="vertSpace2a" presStyleCnt="0"/>
      <dgm:spPr/>
    </dgm:pt>
    <dgm:pt modelId="{20C2238F-4D4C-4BB9-A653-AD5E3CC3B1DF}" type="pres">
      <dgm:prSet presAssocID="{70C2DF71-915F-4796-BD6C-B69983C5187B}" presName="horz2" presStyleCnt="0"/>
      <dgm:spPr/>
    </dgm:pt>
    <dgm:pt modelId="{80FC8F90-DB99-456F-BC36-FA029C837BA3}" type="pres">
      <dgm:prSet presAssocID="{70C2DF71-915F-4796-BD6C-B69983C5187B}" presName="horzSpace2" presStyleCnt="0"/>
      <dgm:spPr/>
    </dgm:pt>
    <dgm:pt modelId="{C9A64A3B-F64E-436E-BE84-8DE8DF3D4664}" type="pres">
      <dgm:prSet presAssocID="{70C2DF71-915F-4796-BD6C-B69983C5187B}" presName="tx2" presStyleLbl="revTx" presStyleIdx="3" presStyleCnt="12"/>
      <dgm:spPr/>
    </dgm:pt>
    <dgm:pt modelId="{1981DE95-1EB7-4AB0-A1D5-482AE8B03771}" type="pres">
      <dgm:prSet presAssocID="{70C2DF71-915F-4796-BD6C-B69983C5187B}" presName="vert2" presStyleCnt="0"/>
      <dgm:spPr/>
    </dgm:pt>
    <dgm:pt modelId="{9C03F417-1B3D-4EA2-87DF-1CF531F5BBF9}" type="pres">
      <dgm:prSet presAssocID="{70C2DF71-915F-4796-BD6C-B69983C5187B}" presName="thinLine2b" presStyleLbl="callout" presStyleIdx="1" presStyleCnt="9"/>
      <dgm:spPr/>
    </dgm:pt>
    <dgm:pt modelId="{EC514CB3-B13C-4F02-AB3A-4B8D0EDCCA88}" type="pres">
      <dgm:prSet presAssocID="{70C2DF71-915F-4796-BD6C-B69983C5187B}" presName="vertSpace2b" presStyleCnt="0"/>
      <dgm:spPr/>
    </dgm:pt>
    <dgm:pt modelId="{20DD5694-5F24-44D6-BF5F-D1D2EF720C70}" type="pres">
      <dgm:prSet presAssocID="{460DB480-0363-4F60-9FE6-8C0CDD097109}" presName="horz2" presStyleCnt="0"/>
      <dgm:spPr/>
    </dgm:pt>
    <dgm:pt modelId="{602DD679-714A-427C-92A2-BA38563E4A52}" type="pres">
      <dgm:prSet presAssocID="{460DB480-0363-4F60-9FE6-8C0CDD097109}" presName="horzSpace2" presStyleCnt="0"/>
      <dgm:spPr/>
    </dgm:pt>
    <dgm:pt modelId="{1A6B2B9B-4F0B-4E66-BABD-D5E3C795C4A9}" type="pres">
      <dgm:prSet presAssocID="{460DB480-0363-4F60-9FE6-8C0CDD097109}" presName="tx2" presStyleLbl="revTx" presStyleIdx="4" presStyleCnt="12"/>
      <dgm:spPr/>
    </dgm:pt>
    <dgm:pt modelId="{BCB772A0-D113-49EF-A281-F9AA36B0991C}" type="pres">
      <dgm:prSet presAssocID="{460DB480-0363-4F60-9FE6-8C0CDD097109}" presName="vert2" presStyleCnt="0"/>
      <dgm:spPr/>
    </dgm:pt>
    <dgm:pt modelId="{E5179B71-D960-4F72-A0BF-215F0618FCDF}" type="pres">
      <dgm:prSet presAssocID="{460DB480-0363-4F60-9FE6-8C0CDD097109}" presName="thinLine2b" presStyleLbl="callout" presStyleIdx="2" presStyleCnt="9"/>
      <dgm:spPr/>
    </dgm:pt>
    <dgm:pt modelId="{BE8DEC1B-3CA2-4343-8DD1-A6D0AAF91956}" type="pres">
      <dgm:prSet presAssocID="{460DB480-0363-4F60-9FE6-8C0CDD097109}" presName="vertSpace2b" presStyleCnt="0"/>
      <dgm:spPr/>
    </dgm:pt>
    <dgm:pt modelId="{70DF9C9B-C38B-4331-8524-C75441B071EB}" type="pres">
      <dgm:prSet presAssocID="{BDB3DCD9-3F03-4423-91AF-BA7C734F1CA6}" presName="horz2" presStyleCnt="0"/>
      <dgm:spPr/>
    </dgm:pt>
    <dgm:pt modelId="{4376EA77-8655-4767-AE93-DBFDB335D990}" type="pres">
      <dgm:prSet presAssocID="{BDB3DCD9-3F03-4423-91AF-BA7C734F1CA6}" presName="horzSpace2" presStyleCnt="0"/>
      <dgm:spPr/>
    </dgm:pt>
    <dgm:pt modelId="{CF8510C6-250D-43AD-8785-6B7AA8AED54F}" type="pres">
      <dgm:prSet presAssocID="{BDB3DCD9-3F03-4423-91AF-BA7C734F1CA6}" presName="tx2" presStyleLbl="revTx" presStyleIdx="5" presStyleCnt="12" custLinFactNeighborY="5492"/>
      <dgm:spPr/>
    </dgm:pt>
    <dgm:pt modelId="{8A0B79F4-63C0-4B7C-916C-DB3E2AD1F26C}" type="pres">
      <dgm:prSet presAssocID="{BDB3DCD9-3F03-4423-91AF-BA7C734F1CA6}" presName="vert2" presStyleCnt="0"/>
      <dgm:spPr/>
    </dgm:pt>
    <dgm:pt modelId="{D32ACD9B-DE55-47F6-B06D-2C518923B49E}" type="pres">
      <dgm:prSet presAssocID="{BDB3DCD9-3F03-4423-91AF-BA7C734F1CA6}" presName="thinLine2b" presStyleLbl="callout" presStyleIdx="3" presStyleCnt="9"/>
      <dgm:spPr/>
    </dgm:pt>
    <dgm:pt modelId="{CE80BD60-464C-4665-8006-76B630FE5BEF}" type="pres">
      <dgm:prSet presAssocID="{BDB3DCD9-3F03-4423-91AF-BA7C734F1CA6}" presName="vertSpace2b" presStyleCnt="0"/>
      <dgm:spPr/>
    </dgm:pt>
    <dgm:pt modelId="{1EE33F6E-F15B-4900-A99E-65CE035ABA86}" type="pres">
      <dgm:prSet presAssocID="{C7AC596E-C006-48D5-91CE-4F8D9444702C}" presName="thickLine" presStyleLbl="alignNode1" presStyleIdx="2" presStyleCnt="3"/>
      <dgm:spPr/>
    </dgm:pt>
    <dgm:pt modelId="{10B64CDC-74CF-4471-8760-EDD40D06FB45}" type="pres">
      <dgm:prSet presAssocID="{C7AC596E-C006-48D5-91CE-4F8D9444702C}" presName="horz1" presStyleCnt="0"/>
      <dgm:spPr/>
    </dgm:pt>
    <dgm:pt modelId="{5B78E591-2DED-4872-BCE5-B328CFAFA8A7}" type="pres">
      <dgm:prSet presAssocID="{C7AC596E-C006-48D5-91CE-4F8D9444702C}" presName="tx1" presStyleLbl="revTx" presStyleIdx="6" presStyleCnt="12" custScaleX="122757"/>
      <dgm:spPr/>
    </dgm:pt>
    <dgm:pt modelId="{B90673EA-6D73-4231-934B-A66FAA0F86E8}" type="pres">
      <dgm:prSet presAssocID="{C7AC596E-C006-48D5-91CE-4F8D9444702C}" presName="vert1" presStyleCnt="0"/>
      <dgm:spPr/>
    </dgm:pt>
    <dgm:pt modelId="{7B631217-A030-4ACC-A8E7-365542D0654A}" type="pres">
      <dgm:prSet presAssocID="{2E35B245-931B-4188-ACC3-AA89688C72EA}" presName="vertSpace2a" presStyleCnt="0"/>
      <dgm:spPr/>
    </dgm:pt>
    <dgm:pt modelId="{AF174A82-CFD1-4F71-A478-02A4816DBD50}" type="pres">
      <dgm:prSet presAssocID="{2E35B245-931B-4188-ACC3-AA89688C72EA}" presName="horz2" presStyleCnt="0"/>
      <dgm:spPr/>
    </dgm:pt>
    <dgm:pt modelId="{40B6A4D4-C6AD-4CAE-A649-EFB23E809194}" type="pres">
      <dgm:prSet presAssocID="{2E35B245-931B-4188-ACC3-AA89688C72EA}" presName="horzSpace2" presStyleCnt="0"/>
      <dgm:spPr/>
    </dgm:pt>
    <dgm:pt modelId="{AD963B7D-A610-4CFD-8318-167507507D48}" type="pres">
      <dgm:prSet presAssocID="{2E35B245-931B-4188-ACC3-AA89688C72EA}" presName="tx2" presStyleLbl="revTx" presStyleIdx="7" presStyleCnt="12"/>
      <dgm:spPr/>
    </dgm:pt>
    <dgm:pt modelId="{5FC6B88E-BA8C-4A37-9330-730DFB2357BB}" type="pres">
      <dgm:prSet presAssocID="{2E35B245-931B-4188-ACC3-AA89688C72EA}" presName="vert2" presStyleCnt="0"/>
      <dgm:spPr/>
    </dgm:pt>
    <dgm:pt modelId="{C3AA4389-F6C5-4763-9F27-499A62E43FA1}" type="pres">
      <dgm:prSet presAssocID="{2E35B245-931B-4188-ACC3-AA89688C72EA}" presName="thinLine2b" presStyleLbl="callout" presStyleIdx="4" presStyleCnt="9"/>
      <dgm:spPr/>
    </dgm:pt>
    <dgm:pt modelId="{8BECF1F1-96B6-439C-B44C-1DF07E971B31}" type="pres">
      <dgm:prSet presAssocID="{2E35B245-931B-4188-ACC3-AA89688C72EA}" presName="vertSpace2b" presStyleCnt="0"/>
      <dgm:spPr/>
    </dgm:pt>
    <dgm:pt modelId="{39D769CA-615C-44E5-B1DD-693CD8E95F83}" type="pres">
      <dgm:prSet presAssocID="{3FAEDAE9-2546-4228-B891-3CAAB7678ACA}" presName="horz2" presStyleCnt="0"/>
      <dgm:spPr/>
    </dgm:pt>
    <dgm:pt modelId="{3AFCA039-F614-4928-805D-EEB790E8B76D}" type="pres">
      <dgm:prSet presAssocID="{3FAEDAE9-2546-4228-B891-3CAAB7678ACA}" presName="horzSpace2" presStyleCnt="0"/>
      <dgm:spPr/>
    </dgm:pt>
    <dgm:pt modelId="{75CCF1F6-1844-4FFB-A4DF-86BBCB6DEC24}" type="pres">
      <dgm:prSet presAssocID="{3FAEDAE9-2546-4228-B891-3CAAB7678ACA}" presName="tx2" presStyleLbl="revTx" presStyleIdx="8" presStyleCnt="12"/>
      <dgm:spPr/>
    </dgm:pt>
    <dgm:pt modelId="{00F2AE51-912F-4E55-93DF-677FEEC5CA72}" type="pres">
      <dgm:prSet presAssocID="{3FAEDAE9-2546-4228-B891-3CAAB7678ACA}" presName="vert2" presStyleCnt="0"/>
      <dgm:spPr/>
    </dgm:pt>
    <dgm:pt modelId="{7A3646DB-020B-4AC0-BA44-088F2EAA2D1C}" type="pres">
      <dgm:prSet presAssocID="{3FAEDAE9-2546-4228-B891-3CAAB7678ACA}" presName="thinLine2b" presStyleLbl="callout" presStyleIdx="5" presStyleCnt="9"/>
      <dgm:spPr/>
    </dgm:pt>
    <dgm:pt modelId="{7CADF88F-0B5E-405D-9731-9525F921A5E3}" type="pres">
      <dgm:prSet presAssocID="{3FAEDAE9-2546-4228-B891-3CAAB7678ACA}" presName="vertSpace2b" presStyleCnt="0"/>
      <dgm:spPr/>
    </dgm:pt>
    <dgm:pt modelId="{46522185-FBB2-4015-A999-E75FAB581407}" type="pres">
      <dgm:prSet presAssocID="{D373B3FD-87AF-424F-AE23-E1320B9B2B31}" presName="horz2" presStyleCnt="0"/>
      <dgm:spPr/>
    </dgm:pt>
    <dgm:pt modelId="{A39ECF9E-1E07-49D7-B2FD-053252277B09}" type="pres">
      <dgm:prSet presAssocID="{D373B3FD-87AF-424F-AE23-E1320B9B2B31}" presName="horzSpace2" presStyleCnt="0"/>
      <dgm:spPr/>
    </dgm:pt>
    <dgm:pt modelId="{E68675CD-35C3-4461-9AE9-8F09FDF19432}" type="pres">
      <dgm:prSet presAssocID="{D373B3FD-87AF-424F-AE23-E1320B9B2B31}" presName="tx2" presStyleLbl="revTx" presStyleIdx="9" presStyleCnt="12"/>
      <dgm:spPr/>
    </dgm:pt>
    <dgm:pt modelId="{BA104CD7-D036-4E03-B94D-1EF377E98B2F}" type="pres">
      <dgm:prSet presAssocID="{D373B3FD-87AF-424F-AE23-E1320B9B2B31}" presName="vert2" presStyleCnt="0"/>
      <dgm:spPr/>
    </dgm:pt>
    <dgm:pt modelId="{985B1857-5920-4974-973F-FD1D58D4A05F}" type="pres">
      <dgm:prSet presAssocID="{D373B3FD-87AF-424F-AE23-E1320B9B2B31}" presName="thinLine2b" presStyleLbl="callout" presStyleIdx="6" presStyleCnt="9"/>
      <dgm:spPr/>
    </dgm:pt>
    <dgm:pt modelId="{9B3ED8FA-9BD1-4FA1-97F8-84C51462EF46}" type="pres">
      <dgm:prSet presAssocID="{D373B3FD-87AF-424F-AE23-E1320B9B2B31}" presName="vertSpace2b" presStyleCnt="0"/>
      <dgm:spPr/>
    </dgm:pt>
    <dgm:pt modelId="{735CEAB7-E6D5-4BAE-A024-18F05DDD3A0A}" type="pres">
      <dgm:prSet presAssocID="{E235B394-6EA4-4584-B7C2-EED4CE65FFCD}" presName="horz2" presStyleCnt="0"/>
      <dgm:spPr/>
    </dgm:pt>
    <dgm:pt modelId="{F21B1159-CBFF-4B17-9A04-0AA4BFF6E0CF}" type="pres">
      <dgm:prSet presAssocID="{E235B394-6EA4-4584-B7C2-EED4CE65FFCD}" presName="horzSpace2" presStyleCnt="0"/>
      <dgm:spPr/>
    </dgm:pt>
    <dgm:pt modelId="{7935707D-F1A3-430E-ADDC-53153BDDD04A}" type="pres">
      <dgm:prSet presAssocID="{E235B394-6EA4-4584-B7C2-EED4CE65FFCD}" presName="tx2" presStyleLbl="revTx" presStyleIdx="10" presStyleCnt="12"/>
      <dgm:spPr/>
    </dgm:pt>
    <dgm:pt modelId="{86A32B53-943B-4B81-B880-EF5AC8FEB542}" type="pres">
      <dgm:prSet presAssocID="{E235B394-6EA4-4584-B7C2-EED4CE65FFCD}" presName="vert2" presStyleCnt="0"/>
      <dgm:spPr/>
    </dgm:pt>
    <dgm:pt modelId="{E15F2098-BE97-43CE-9E9D-E9508A8D4E86}" type="pres">
      <dgm:prSet presAssocID="{E235B394-6EA4-4584-B7C2-EED4CE65FFCD}" presName="thinLine2b" presStyleLbl="callout" presStyleIdx="7" presStyleCnt="9"/>
      <dgm:spPr/>
    </dgm:pt>
    <dgm:pt modelId="{292B113D-7DFB-46F8-BFB5-ECF2561A75CD}" type="pres">
      <dgm:prSet presAssocID="{E235B394-6EA4-4584-B7C2-EED4CE65FFCD}" presName="vertSpace2b" presStyleCnt="0"/>
      <dgm:spPr/>
    </dgm:pt>
    <dgm:pt modelId="{BE5DCA57-8C8B-4113-B616-4B2523E5861B}" type="pres">
      <dgm:prSet presAssocID="{9DFD1D8B-8995-4A4B-B51F-33A3FE1B5368}" presName="horz2" presStyleCnt="0"/>
      <dgm:spPr/>
    </dgm:pt>
    <dgm:pt modelId="{600E2A8F-7F04-4E13-84AA-6856CF80E0B3}" type="pres">
      <dgm:prSet presAssocID="{9DFD1D8B-8995-4A4B-B51F-33A3FE1B5368}" presName="horzSpace2" presStyleCnt="0"/>
      <dgm:spPr/>
    </dgm:pt>
    <dgm:pt modelId="{4132B0A3-2A69-4956-B776-DB6E44E92D9C}" type="pres">
      <dgm:prSet presAssocID="{9DFD1D8B-8995-4A4B-B51F-33A3FE1B5368}" presName="tx2" presStyleLbl="revTx" presStyleIdx="11" presStyleCnt="12"/>
      <dgm:spPr/>
    </dgm:pt>
    <dgm:pt modelId="{44299FAA-9320-4DA1-8ECD-CB6076991BFC}" type="pres">
      <dgm:prSet presAssocID="{9DFD1D8B-8995-4A4B-B51F-33A3FE1B5368}" presName="vert2" presStyleCnt="0"/>
      <dgm:spPr/>
    </dgm:pt>
    <dgm:pt modelId="{54D46005-E23E-4233-912A-075022971305}" type="pres">
      <dgm:prSet presAssocID="{9DFD1D8B-8995-4A4B-B51F-33A3FE1B5368}" presName="thinLine2b" presStyleLbl="callout" presStyleIdx="8" presStyleCnt="9"/>
      <dgm:spPr/>
    </dgm:pt>
    <dgm:pt modelId="{BBF34F9F-1A1C-4929-A5A5-C1FBA930E59E}" type="pres">
      <dgm:prSet presAssocID="{9DFD1D8B-8995-4A4B-B51F-33A3FE1B5368}" presName="vertSpace2b" presStyleCnt="0"/>
      <dgm:spPr/>
    </dgm:pt>
  </dgm:ptLst>
  <dgm:cxnLst>
    <dgm:cxn modelId="{75C7661B-5813-456A-8E36-FD3062ADCE55}" srcId="{C7AC596E-C006-48D5-91CE-4F8D9444702C}" destId="{9DFD1D8B-8995-4A4B-B51F-33A3FE1B5368}" srcOrd="4" destOrd="0" parTransId="{69DC3F0B-7A1D-4460-AC8E-8A7E01480B28}" sibTransId="{9C8E3432-BB26-4B08-BEBD-8F7AC7966702}"/>
    <dgm:cxn modelId="{6B7A571D-9B88-4BC6-83A0-2747C8D5656A}" type="presOf" srcId="{D373B3FD-87AF-424F-AE23-E1320B9B2B31}" destId="{E68675CD-35C3-4461-9AE9-8F09FDF19432}" srcOrd="0" destOrd="0" presId="urn:microsoft.com/office/officeart/2008/layout/LinedList"/>
    <dgm:cxn modelId="{8D56E33C-AF1C-42B3-BA72-8AEC60D1A99E}" srcId="{C7AC596E-C006-48D5-91CE-4F8D9444702C}" destId="{E235B394-6EA4-4584-B7C2-EED4CE65FFCD}" srcOrd="3" destOrd="0" parTransId="{7A51A0EF-4FA5-4036-A979-E7FDA43317FC}" sibTransId="{20E4963C-74FE-4D56-BDBB-9D034AC02A36}"/>
    <dgm:cxn modelId="{E637843D-967C-4B2F-8569-0EDF0373F03F}" type="presOf" srcId="{4895EF71-DC45-44B2-970D-7FD0DB15554F}" destId="{984A9AFB-960B-41ED-87B7-41686525C98E}" srcOrd="0" destOrd="0" presId="urn:microsoft.com/office/officeart/2008/layout/LinedList"/>
    <dgm:cxn modelId="{E7595761-3A9C-42FE-B23D-D90B06CFEAF5}" type="presOf" srcId="{0B30FA28-1F65-45CA-A2A8-A414587ED120}" destId="{992CEB68-163F-49BF-B6A1-0AD8CD5EDEF8}" srcOrd="0" destOrd="0" presId="urn:microsoft.com/office/officeart/2008/layout/LinedList"/>
    <dgm:cxn modelId="{6E454E64-9FA1-4107-B9DD-A2381418F030}" type="presOf" srcId="{2E35B245-931B-4188-ACC3-AA89688C72EA}" destId="{AD963B7D-A610-4CFD-8318-167507507D48}" srcOrd="0" destOrd="0" presId="urn:microsoft.com/office/officeart/2008/layout/LinedList"/>
    <dgm:cxn modelId="{A8464148-927A-484A-8F80-C49A97A968BC}" srcId="{C7AC596E-C006-48D5-91CE-4F8D9444702C}" destId="{D373B3FD-87AF-424F-AE23-E1320B9B2B31}" srcOrd="2" destOrd="0" parTransId="{A82CCFB9-F015-486D-A21F-A21C7CE815AE}" sibTransId="{31835E7E-C45E-48E6-8F4E-90985722EE47}"/>
    <dgm:cxn modelId="{62D51D81-117B-40F5-B832-6108AFE40529}" srcId="{4895EF71-DC45-44B2-970D-7FD0DB15554F}" destId="{0B30FA28-1F65-45CA-A2A8-A414587ED120}" srcOrd="0" destOrd="0" parTransId="{F05C6961-AB7D-40A0-8A0D-0A571BE1EE46}" sibTransId="{B4E0A359-6937-41FF-956B-7D303AB1CC83}"/>
    <dgm:cxn modelId="{F443D884-658E-4CBD-BAED-752F19ECEA24}" type="presOf" srcId="{E235B394-6EA4-4584-B7C2-EED4CE65FFCD}" destId="{7935707D-F1A3-430E-ADDC-53153BDDD04A}" srcOrd="0" destOrd="0" presId="urn:microsoft.com/office/officeart/2008/layout/LinedList"/>
    <dgm:cxn modelId="{BDFE2C85-E96C-4D70-8914-4CFD6BA899FC}" type="presOf" srcId="{C7AC596E-C006-48D5-91CE-4F8D9444702C}" destId="{5B78E591-2DED-4872-BCE5-B328CFAFA8A7}" srcOrd="0" destOrd="0" presId="urn:microsoft.com/office/officeart/2008/layout/LinedList"/>
    <dgm:cxn modelId="{F9B6868E-183F-40FC-AECF-B5E4ECF6DAEE}" srcId="{93064E48-B926-4887-BEAD-17EB87D023E0}" destId="{BDB3DCD9-3F03-4423-91AF-BA7C734F1CA6}" srcOrd="2" destOrd="0" parTransId="{3E428B62-26FD-44A3-BFEB-09B965C3C43C}" sibTransId="{D72512F2-7F8D-4BEA-B02A-753417DD44B2}"/>
    <dgm:cxn modelId="{23FCD897-F4B7-42B3-ACEC-7514EA99B129}" type="presOf" srcId="{460DB480-0363-4F60-9FE6-8C0CDD097109}" destId="{1A6B2B9B-4F0B-4E66-BABD-D5E3C795C4A9}" srcOrd="0" destOrd="0" presId="urn:microsoft.com/office/officeart/2008/layout/LinedList"/>
    <dgm:cxn modelId="{35E98CA2-6823-472A-91D3-5F797E1F6699}" type="presOf" srcId="{70C2DF71-915F-4796-BD6C-B69983C5187B}" destId="{C9A64A3B-F64E-436E-BE84-8DE8DF3D4664}" srcOrd="0" destOrd="0" presId="urn:microsoft.com/office/officeart/2008/layout/LinedList"/>
    <dgm:cxn modelId="{D1987AA5-69E2-419A-A7B2-A71346D38609}" srcId="{3F7970C3-C63B-4A5D-9A7B-CE32B9CD35DF}" destId="{C7AC596E-C006-48D5-91CE-4F8D9444702C}" srcOrd="2" destOrd="0" parTransId="{D176A3BB-5A52-44F9-9AF9-5BAA6011620B}" sibTransId="{5A6C6380-A9EA-415F-A98D-79D7D918A204}"/>
    <dgm:cxn modelId="{6B1940A8-ECCE-4614-B64D-526F23155D34}" srcId="{C7AC596E-C006-48D5-91CE-4F8D9444702C}" destId="{2E35B245-931B-4188-ACC3-AA89688C72EA}" srcOrd="0" destOrd="0" parTransId="{3E328FFD-6A73-4D3B-AF53-77FCDC0F7B44}" sibTransId="{9FBAAC2F-273B-470E-9E8A-B2C049504CBA}"/>
    <dgm:cxn modelId="{6A8424A9-30C8-4E6E-B2DA-1B6DA3421CFA}" type="presOf" srcId="{BDB3DCD9-3F03-4423-91AF-BA7C734F1CA6}" destId="{CF8510C6-250D-43AD-8785-6B7AA8AED54F}" srcOrd="0" destOrd="0" presId="urn:microsoft.com/office/officeart/2008/layout/LinedList"/>
    <dgm:cxn modelId="{C59B43AD-E199-42E2-B640-8F8FCABBCE14}" type="presOf" srcId="{3F7970C3-C63B-4A5D-9A7B-CE32B9CD35DF}" destId="{C5FFF2EC-2590-4A36-87A7-7C41AA0B17B8}" srcOrd="0" destOrd="0" presId="urn:microsoft.com/office/officeart/2008/layout/LinedList"/>
    <dgm:cxn modelId="{7AD598CB-0531-430C-85D4-62A200EA262D}" srcId="{3F7970C3-C63B-4A5D-9A7B-CE32B9CD35DF}" destId="{4895EF71-DC45-44B2-970D-7FD0DB15554F}" srcOrd="0" destOrd="0" parTransId="{5CF7CC9E-C058-41A6-BDB1-E353BA18C90F}" sibTransId="{DF5C02E9-B95C-4A3F-8573-35A157CDD6DB}"/>
    <dgm:cxn modelId="{1BCC86D0-D14B-4982-A92B-3F56D88124F3}" srcId="{3F7970C3-C63B-4A5D-9A7B-CE32B9CD35DF}" destId="{93064E48-B926-4887-BEAD-17EB87D023E0}" srcOrd="1" destOrd="0" parTransId="{A21FC4EB-E295-40F2-83A5-5B85DD35C478}" sibTransId="{493826D3-4368-4E7F-B6DB-1E5A482584E6}"/>
    <dgm:cxn modelId="{A89007D1-834B-4F83-9B5A-B1DE12E24C27}" srcId="{93064E48-B926-4887-BEAD-17EB87D023E0}" destId="{460DB480-0363-4F60-9FE6-8C0CDD097109}" srcOrd="1" destOrd="0" parTransId="{1913C801-E092-42AB-AF05-FBE5F88AA276}" sibTransId="{1E2E3A17-2C54-4471-9297-FD1B9A6E6380}"/>
    <dgm:cxn modelId="{F63CE5D4-7650-4CB2-8A6C-E19819CE0B56}" type="presOf" srcId="{3FAEDAE9-2546-4228-B891-3CAAB7678ACA}" destId="{75CCF1F6-1844-4FFB-A4DF-86BBCB6DEC24}" srcOrd="0" destOrd="0" presId="urn:microsoft.com/office/officeart/2008/layout/LinedList"/>
    <dgm:cxn modelId="{911FA2D5-90D1-4CAA-91B4-3B79CAC3F9E9}" srcId="{C7AC596E-C006-48D5-91CE-4F8D9444702C}" destId="{3FAEDAE9-2546-4228-B891-3CAAB7678ACA}" srcOrd="1" destOrd="0" parTransId="{0F42D00E-9FD1-4E03-A9ED-A60E93E63E9D}" sibTransId="{CA80468B-1C25-4DA5-B3D9-B58AF6766C89}"/>
    <dgm:cxn modelId="{9E9D55E2-80B4-4252-A22F-068DBA990B4C}" type="presOf" srcId="{9DFD1D8B-8995-4A4B-B51F-33A3FE1B5368}" destId="{4132B0A3-2A69-4956-B776-DB6E44E92D9C}" srcOrd="0" destOrd="0" presId="urn:microsoft.com/office/officeart/2008/layout/LinedList"/>
    <dgm:cxn modelId="{C01F8DE8-7FDF-4989-951E-6894E7CE9413}" srcId="{93064E48-B926-4887-BEAD-17EB87D023E0}" destId="{70C2DF71-915F-4796-BD6C-B69983C5187B}" srcOrd="0" destOrd="0" parTransId="{EFADA8F3-F0AE-4E9E-AB8E-113667DB8B8C}" sibTransId="{9B651A5D-8B26-43DA-928C-1C5716D12368}"/>
    <dgm:cxn modelId="{6A1824F4-FB56-4B52-8E81-4DBC9EF9C587}" type="presOf" srcId="{93064E48-B926-4887-BEAD-17EB87D023E0}" destId="{E3B8BE9D-ECFA-4525-9F78-7B993AF86F16}" srcOrd="0" destOrd="0" presId="urn:microsoft.com/office/officeart/2008/layout/LinedList"/>
    <dgm:cxn modelId="{F9D32590-C478-416C-85ED-9F7ADDBD3A1C}" type="presParOf" srcId="{C5FFF2EC-2590-4A36-87A7-7C41AA0B17B8}" destId="{F051E25E-0E1C-44C4-BC96-C00FB32AF0E6}" srcOrd="0" destOrd="0" presId="urn:microsoft.com/office/officeart/2008/layout/LinedList"/>
    <dgm:cxn modelId="{F0C93B53-F8C4-47B7-ACA7-6814AC49A835}" type="presParOf" srcId="{C5FFF2EC-2590-4A36-87A7-7C41AA0B17B8}" destId="{7C07D0DE-06E7-493A-ABFB-D2DA3F2FC028}" srcOrd="1" destOrd="0" presId="urn:microsoft.com/office/officeart/2008/layout/LinedList"/>
    <dgm:cxn modelId="{17776C0B-B7D1-4B5C-9C5E-7A31FA92BAB5}" type="presParOf" srcId="{7C07D0DE-06E7-493A-ABFB-D2DA3F2FC028}" destId="{984A9AFB-960B-41ED-87B7-41686525C98E}" srcOrd="0" destOrd="0" presId="urn:microsoft.com/office/officeart/2008/layout/LinedList"/>
    <dgm:cxn modelId="{4C969532-6FE4-46A4-A8E0-8A8183DB92E5}" type="presParOf" srcId="{7C07D0DE-06E7-493A-ABFB-D2DA3F2FC028}" destId="{5DBBCF44-6768-4611-965C-29BFF29A7DBF}" srcOrd="1" destOrd="0" presId="urn:microsoft.com/office/officeart/2008/layout/LinedList"/>
    <dgm:cxn modelId="{6720386D-21AA-4881-96A7-07EE70758AEA}" type="presParOf" srcId="{5DBBCF44-6768-4611-965C-29BFF29A7DBF}" destId="{F6F9BD16-5B3C-4884-8177-24331F299E28}" srcOrd="0" destOrd="0" presId="urn:microsoft.com/office/officeart/2008/layout/LinedList"/>
    <dgm:cxn modelId="{4925C925-42CD-4EEA-8102-2D8C2F180C3A}" type="presParOf" srcId="{5DBBCF44-6768-4611-965C-29BFF29A7DBF}" destId="{68C8F5E6-7E70-4283-97A5-BEFCCF82E874}" srcOrd="1" destOrd="0" presId="urn:microsoft.com/office/officeart/2008/layout/LinedList"/>
    <dgm:cxn modelId="{07C5848D-E44F-46AD-B4AE-52F93EED0776}" type="presParOf" srcId="{68C8F5E6-7E70-4283-97A5-BEFCCF82E874}" destId="{9593FEF5-182F-4913-BDAD-53B27A427627}" srcOrd="0" destOrd="0" presId="urn:microsoft.com/office/officeart/2008/layout/LinedList"/>
    <dgm:cxn modelId="{35DE7416-061E-4F2E-9143-31C9FBA726DF}" type="presParOf" srcId="{68C8F5E6-7E70-4283-97A5-BEFCCF82E874}" destId="{992CEB68-163F-49BF-B6A1-0AD8CD5EDEF8}" srcOrd="1" destOrd="0" presId="urn:microsoft.com/office/officeart/2008/layout/LinedList"/>
    <dgm:cxn modelId="{B84623D2-F6EF-44D8-B5B3-EFD6CD042E76}" type="presParOf" srcId="{68C8F5E6-7E70-4283-97A5-BEFCCF82E874}" destId="{B68DCFC9-4B7B-4334-9BA8-71046B308DF9}" srcOrd="2" destOrd="0" presId="urn:microsoft.com/office/officeart/2008/layout/LinedList"/>
    <dgm:cxn modelId="{9425737E-84A8-49B5-B0E2-CA724FE29073}" type="presParOf" srcId="{5DBBCF44-6768-4611-965C-29BFF29A7DBF}" destId="{41D310FB-36E6-4190-8AD2-D1AB7B9D1588}" srcOrd="2" destOrd="0" presId="urn:microsoft.com/office/officeart/2008/layout/LinedList"/>
    <dgm:cxn modelId="{555054D3-9857-47BD-AC1A-CD41CFF7FA13}" type="presParOf" srcId="{5DBBCF44-6768-4611-965C-29BFF29A7DBF}" destId="{24537301-D77B-448F-98C8-7E1E83E4042C}" srcOrd="3" destOrd="0" presId="urn:microsoft.com/office/officeart/2008/layout/LinedList"/>
    <dgm:cxn modelId="{73CC461E-CD96-47FD-AB32-177C337B13DB}" type="presParOf" srcId="{C5FFF2EC-2590-4A36-87A7-7C41AA0B17B8}" destId="{0C02575B-E665-4ECE-8674-07A174A90D74}" srcOrd="2" destOrd="0" presId="urn:microsoft.com/office/officeart/2008/layout/LinedList"/>
    <dgm:cxn modelId="{C13950D1-A103-4201-BFFB-FA96CE1010A9}" type="presParOf" srcId="{C5FFF2EC-2590-4A36-87A7-7C41AA0B17B8}" destId="{63EA9F88-7B8C-4A37-8DE2-4310E9E5A6E7}" srcOrd="3" destOrd="0" presId="urn:microsoft.com/office/officeart/2008/layout/LinedList"/>
    <dgm:cxn modelId="{8A3E3B08-B7CC-4969-903B-AE080DEBBBFF}" type="presParOf" srcId="{63EA9F88-7B8C-4A37-8DE2-4310E9E5A6E7}" destId="{E3B8BE9D-ECFA-4525-9F78-7B993AF86F16}" srcOrd="0" destOrd="0" presId="urn:microsoft.com/office/officeart/2008/layout/LinedList"/>
    <dgm:cxn modelId="{B774F724-0748-44BE-99F5-90221609688E}" type="presParOf" srcId="{63EA9F88-7B8C-4A37-8DE2-4310E9E5A6E7}" destId="{5525D5AA-F5D2-4D86-81E5-59FF0A6D48DF}" srcOrd="1" destOrd="0" presId="urn:microsoft.com/office/officeart/2008/layout/LinedList"/>
    <dgm:cxn modelId="{9B6BC3E3-98A1-4769-99DE-E384B0A6C7D2}" type="presParOf" srcId="{5525D5AA-F5D2-4D86-81E5-59FF0A6D48DF}" destId="{1601F73B-801E-4A04-8E02-E530F06AFD95}" srcOrd="0" destOrd="0" presId="urn:microsoft.com/office/officeart/2008/layout/LinedList"/>
    <dgm:cxn modelId="{8DA854A6-AEA0-4AE3-B007-E812C4426E4D}" type="presParOf" srcId="{5525D5AA-F5D2-4D86-81E5-59FF0A6D48DF}" destId="{20C2238F-4D4C-4BB9-A653-AD5E3CC3B1DF}" srcOrd="1" destOrd="0" presId="urn:microsoft.com/office/officeart/2008/layout/LinedList"/>
    <dgm:cxn modelId="{DD25000E-C5F9-444E-BD0B-0AE6292D7473}" type="presParOf" srcId="{20C2238F-4D4C-4BB9-A653-AD5E3CC3B1DF}" destId="{80FC8F90-DB99-456F-BC36-FA029C837BA3}" srcOrd="0" destOrd="0" presId="urn:microsoft.com/office/officeart/2008/layout/LinedList"/>
    <dgm:cxn modelId="{6D447DF1-768D-46FB-BB44-CEA889BBF30B}" type="presParOf" srcId="{20C2238F-4D4C-4BB9-A653-AD5E3CC3B1DF}" destId="{C9A64A3B-F64E-436E-BE84-8DE8DF3D4664}" srcOrd="1" destOrd="0" presId="urn:microsoft.com/office/officeart/2008/layout/LinedList"/>
    <dgm:cxn modelId="{FAAC19C7-E979-4D31-911D-A73DB37DAE67}" type="presParOf" srcId="{20C2238F-4D4C-4BB9-A653-AD5E3CC3B1DF}" destId="{1981DE95-1EB7-4AB0-A1D5-482AE8B03771}" srcOrd="2" destOrd="0" presId="urn:microsoft.com/office/officeart/2008/layout/LinedList"/>
    <dgm:cxn modelId="{743CF0A4-F981-4A95-BF15-22DCD33469EB}" type="presParOf" srcId="{5525D5AA-F5D2-4D86-81E5-59FF0A6D48DF}" destId="{9C03F417-1B3D-4EA2-87DF-1CF531F5BBF9}" srcOrd="2" destOrd="0" presId="urn:microsoft.com/office/officeart/2008/layout/LinedList"/>
    <dgm:cxn modelId="{59DCCB49-3DAF-4820-A6AD-A2E548094FA7}" type="presParOf" srcId="{5525D5AA-F5D2-4D86-81E5-59FF0A6D48DF}" destId="{EC514CB3-B13C-4F02-AB3A-4B8D0EDCCA88}" srcOrd="3" destOrd="0" presId="urn:microsoft.com/office/officeart/2008/layout/LinedList"/>
    <dgm:cxn modelId="{7EAC2AD4-FF82-4F74-995D-64DAFE4440A9}" type="presParOf" srcId="{5525D5AA-F5D2-4D86-81E5-59FF0A6D48DF}" destId="{20DD5694-5F24-44D6-BF5F-D1D2EF720C70}" srcOrd="4" destOrd="0" presId="urn:microsoft.com/office/officeart/2008/layout/LinedList"/>
    <dgm:cxn modelId="{4453232E-FB61-47A0-843B-71EEC0C90947}" type="presParOf" srcId="{20DD5694-5F24-44D6-BF5F-D1D2EF720C70}" destId="{602DD679-714A-427C-92A2-BA38563E4A52}" srcOrd="0" destOrd="0" presId="urn:microsoft.com/office/officeart/2008/layout/LinedList"/>
    <dgm:cxn modelId="{176421D8-311B-4003-96A2-441887F692E2}" type="presParOf" srcId="{20DD5694-5F24-44D6-BF5F-D1D2EF720C70}" destId="{1A6B2B9B-4F0B-4E66-BABD-D5E3C795C4A9}" srcOrd="1" destOrd="0" presId="urn:microsoft.com/office/officeart/2008/layout/LinedList"/>
    <dgm:cxn modelId="{DAF02BFA-14EF-4D86-A98C-B186648C071A}" type="presParOf" srcId="{20DD5694-5F24-44D6-BF5F-D1D2EF720C70}" destId="{BCB772A0-D113-49EF-A281-F9AA36B0991C}" srcOrd="2" destOrd="0" presId="urn:microsoft.com/office/officeart/2008/layout/LinedList"/>
    <dgm:cxn modelId="{FA466BFF-948D-45D3-85D3-EA8E1F1B628A}" type="presParOf" srcId="{5525D5AA-F5D2-4D86-81E5-59FF0A6D48DF}" destId="{E5179B71-D960-4F72-A0BF-215F0618FCDF}" srcOrd="5" destOrd="0" presId="urn:microsoft.com/office/officeart/2008/layout/LinedList"/>
    <dgm:cxn modelId="{1806F418-8412-4DE9-8C60-32B9D4D0BD06}" type="presParOf" srcId="{5525D5AA-F5D2-4D86-81E5-59FF0A6D48DF}" destId="{BE8DEC1B-3CA2-4343-8DD1-A6D0AAF91956}" srcOrd="6" destOrd="0" presId="urn:microsoft.com/office/officeart/2008/layout/LinedList"/>
    <dgm:cxn modelId="{465596D8-4DDD-4E4F-AAF1-E3061D4D587D}" type="presParOf" srcId="{5525D5AA-F5D2-4D86-81E5-59FF0A6D48DF}" destId="{70DF9C9B-C38B-4331-8524-C75441B071EB}" srcOrd="7" destOrd="0" presId="urn:microsoft.com/office/officeart/2008/layout/LinedList"/>
    <dgm:cxn modelId="{F53DB312-1C63-4C67-91EA-8C3E80314797}" type="presParOf" srcId="{70DF9C9B-C38B-4331-8524-C75441B071EB}" destId="{4376EA77-8655-4767-AE93-DBFDB335D990}" srcOrd="0" destOrd="0" presId="urn:microsoft.com/office/officeart/2008/layout/LinedList"/>
    <dgm:cxn modelId="{25494EE3-FE51-4ACA-96E7-3BF6B058BD92}" type="presParOf" srcId="{70DF9C9B-C38B-4331-8524-C75441B071EB}" destId="{CF8510C6-250D-43AD-8785-6B7AA8AED54F}" srcOrd="1" destOrd="0" presId="urn:microsoft.com/office/officeart/2008/layout/LinedList"/>
    <dgm:cxn modelId="{EE079485-C94C-4313-8C37-43F08A11EE67}" type="presParOf" srcId="{70DF9C9B-C38B-4331-8524-C75441B071EB}" destId="{8A0B79F4-63C0-4B7C-916C-DB3E2AD1F26C}" srcOrd="2" destOrd="0" presId="urn:microsoft.com/office/officeart/2008/layout/LinedList"/>
    <dgm:cxn modelId="{CDB1A4C9-67EB-404D-9D8B-14EC88BC03E6}" type="presParOf" srcId="{5525D5AA-F5D2-4D86-81E5-59FF0A6D48DF}" destId="{D32ACD9B-DE55-47F6-B06D-2C518923B49E}" srcOrd="8" destOrd="0" presId="urn:microsoft.com/office/officeart/2008/layout/LinedList"/>
    <dgm:cxn modelId="{9220CC1B-65C1-425D-8449-11F2B4530841}" type="presParOf" srcId="{5525D5AA-F5D2-4D86-81E5-59FF0A6D48DF}" destId="{CE80BD60-464C-4665-8006-76B630FE5BEF}" srcOrd="9" destOrd="0" presId="urn:microsoft.com/office/officeart/2008/layout/LinedList"/>
    <dgm:cxn modelId="{A06FD252-8407-442D-8E75-16F784F7615D}" type="presParOf" srcId="{C5FFF2EC-2590-4A36-87A7-7C41AA0B17B8}" destId="{1EE33F6E-F15B-4900-A99E-65CE035ABA86}" srcOrd="4" destOrd="0" presId="urn:microsoft.com/office/officeart/2008/layout/LinedList"/>
    <dgm:cxn modelId="{AE817D70-0133-4AB5-8F56-9319CA71BD88}" type="presParOf" srcId="{C5FFF2EC-2590-4A36-87A7-7C41AA0B17B8}" destId="{10B64CDC-74CF-4471-8760-EDD40D06FB45}" srcOrd="5" destOrd="0" presId="urn:microsoft.com/office/officeart/2008/layout/LinedList"/>
    <dgm:cxn modelId="{00472972-EFEE-45A3-99B6-E6DA37CBDF87}" type="presParOf" srcId="{10B64CDC-74CF-4471-8760-EDD40D06FB45}" destId="{5B78E591-2DED-4872-BCE5-B328CFAFA8A7}" srcOrd="0" destOrd="0" presId="urn:microsoft.com/office/officeart/2008/layout/LinedList"/>
    <dgm:cxn modelId="{6CC1FA46-5A71-4412-A937-63C51056E80F}" type="presParOf" srcId="{10B64CDC-74CF-4471-8760-EDD40D06FB45}" destId="{B90673EA-6D73-4231-934B-A66FAA0F86E8}" srcOrd="1" destOrd="0" presId="urn:microsoft.com/office/officeart/2008/layout/LinedList"/>
    <dgm:cxn modelId="{E32C0DDB-5A5C-4539-B768-85850C2A6A39}" type="presParOf" srcId="{B90673EA-6D73-4231-934B-A66FAA0F86E8}" destId="{7B631217-A030-4ACC-A8E7-365542D0654A}" srcOrd="0" destOrd="0" presId="urn:microsoft.com/office/officeart/2008/layout/LinedList"/>
    <dgm:cxn modelId="{3DDDA2BE-7415-49DE-A4CE-CAAAF3B18A83}" type="presParOf" srcId="{B90673EA-6D73-4231-934B-A66FAA0F86E8}" destId="{AF174A82-CFD1-4F71-A478-02A4816DBD50}" srcOrd="1" destOrd="0" presId="urn:microsoft.com/office/officeart/2008/layout/LinedList"/>
    <dgm:cxn modelId="{40A9234E-32B4-4A1A-B8A7-66BDBE6C0D79}" type="presParOf" srcId="{AF174A82-CFD1-4F71-A478-02A4816DBD50}" destId="{40B6A4D4-C6AD-4CAE-A649-EFB23E809194}" srcOrd="0" destOrd="0" presId="urn:microsoft.com/office/officeart/2008/layout/LinedList"/>
    <dgm:cxn modelId="{4D2C66F2-121E-4EA8-849D-A242A76E5B61}" type="presParOf" srcId="{AF174A82-CFD1-4F71-A478-02A4816DBD50}" destId="{AD963B7D-A610-4CFD-8318-167507507D48}" srcOrd="1" destOrd="0" presId="urn:microsoft.com/office/officeart/2008/layout/LinedList"/>
    <dgm:cxn modelId="{E9BB834D-9443-49E6-A5FD-DC4674437CE5}" type="presParOf" srcId="{AF174A82-CFD1-4F71-A478-02A4816DBD50}" destId="{5FC6B88E-BA8C-4A37-9330-730DFB2357BB}" srcOrd="2" destOrd="0" presId="urn:microsoft.com/office/officeart/2008/layout/LinedList"/>
    <dgm:cxn modelId="{589CCB84-C78F-4300-8343-A2C29626D400}" type="presParOf" srcId="{B90673EA-6D73-4231-934B-A66FAA0F86E8}" destId="{C3AA4389-F6C5-4763-9F27-499A62E43FA1}" srcOrd="2" destOrd="0" presId="urn:microsoft.com/office/officeart/2008/layout/LinedList"/>
    <dgm:cxn modelId="{03DBB17A-8E04-404D-8BA6-E9C9380F0C71}" type="presParOf" srcId="{B90673EA-6D73-4231-934B-A66FAA0F86E8}" destId="{8BECF1F1-96B6-439C-B44C-1DF07E971B31}" srcOrd="3" destOrd="0" presId="urn:microsoft.com/office/officeart/2008/layout/LinedList"/>
    <dgm:cxn modelId="{5BBDBD71-267A-42FB-A80D-243D2E952F43}" type="presParOf" srcId="{B90673EA-6D73-4231-934B-A66FAA0F86E8}" destId="{39D769CA-615C-44E5-B1DD-693CD8E95F83}" srcOrd="4" destOrd="0" presId="urn:microsoft.com/office/officeart/2008/layout/LinedList"/>
    <dgm:cxn modelId="{36EB4099-073A-4427-81E7-632A9F575E7C}" type="presParOf" srcId="{39D769CA-615C-44E5-B1DD-693CD8E95F83}" destId="{3AFCA039-F614-4928-805D-EEB790E8B76D}" srcOrd="0" destOrd="0" presId="urn:microsoft.com/office/officeart/2008/layout/LinedList"/>
    <dgm:cxn modelId="{E5E510A9-C299-4116-9EC1-42FF00502230}" type="presParOf" srcId="{39D769CA-615C-44E5-B1DD-693CD8E95F83}" destId="{75CCF1F6-1844-4FFB-A4DF-86BBCB6DEC24}" srcOrd="1" destOrd="0" presId="urn:microsoft.com/office/officeart/2008/layout/LinedList"/>
    <dgm:cxn modelId="{CB519BA1-D758-4F34-8181-0C6A959F5AC7}" type="presParOf" srcId="{39D769CA-615C-44E5-B1DD-693CD8E95F83}" destId="{00F2AE51-912F-4E55-93DF-677FEEC5CA72}" srcOrd="2" destOrd="0" presId="urn:microsoft.com/office/officeart/2008/layout/LinedList"/>
    <dgm:cxn modelId="{C363E21C-1B6C-4ED9-AFF0-71CD3EC226AF}" type="presParOf" srcId="{B90673EA-6D73-4231-934B-A66FAA0F86E8}" destId="{7A3646DB-020B-4AC0-BA44-088F2EAA2D1C}" srcOrd="5" destOrd="0" presId="urn:microsoft.com/office/officeart/2008/layout/LinedList"/>
    <dgm:cxn modelId="{C2DEF796-0D73-4A47-BD13-C9DB22381A41}" type="presParOf" srcId="{B90673EA-6D73-4231-934B-A66FAA0F86E8}" destId="{7CADF88F-0B5E-405D-9731-9525F921A5E3}" srcOrd="6" destOrd="0" presId="urn:microsoft.com/office/officeart/2008/layout/LinedList"/>
    <dgm:cxn modelId="{9E562336-002E-462C-B833-FB934164C076}" type="presParOf" srcId="{B90673EA-6D73-4231-934B-A66FAA0F86E8}" destId="{46522185-FBB2-4015-A999-E75FAB581407}" srcOrd="7" destOrd="0" presId="urn:microsoft.com/office/officeart/2008/layout/LinedList"/>
    <dgm:cxn modelId="{E027902C-BFB4-4A05-B796-6F88DCC2A95C}" type="presParOf" srcId="{46522185-FBB2-4015-A999-E75FAB581407}" destId="{A39ECF9E-1E07-49D7-B2FD-053252277B09}" srcOrd="0" destOrd="0" presId="urn:microsoft.com/office/officeart/2008/layout/LinedList"/>
    <dgm:cxn modelId="{DBBD97EE-F1F5-4D6E-B0E3-0000DB4C878D}" type="presParOf" srcId="{46522185-FBB2-4015-A999-E75FAB581407}" destId="{E68675CD-35C3-4461-9AE9-8F09FDF19432}" srcOrd="1" destOrd="0" presId="urn:microsoft.com/office/officeart/2008/layout/LinedList"/>
    <dgm:cxn modelId="{087B2E1E-0EA5-41CF-83D1-16787B43AF4A}" type="presParOf" srcId="{46522185-FBB2-4015-A999-E75FAB581407}" destId="{BA104CD7-D036-4E03-B94D-1EF377E98B2F}" srcOrd="2" destOrd="0" presId="urn:microsoft.com/office/officeart/2008/layout/LinedList"/>
    <dgm:cxn modelId="{F7893574-6A4E-47AA-9395-B514363948B1}" type="presParOf" srcId="{B90673EA-6D73-4231-934B-A66FAA0F86E8}" destId="{985B1857-5920-4974-973F-FD1D58D4A05F}" srcOrd="8" destOrd="0" presId="urn:microsoft.com/office/officeart/2008/layout/LinedList"/>
    <dgm:cxn modelId="{4FE02BD3-4031-4021-B104-1FDD91A2BF1D}" type="presParOf" srcId="{B90673EA-6D73-4231-934B-A66FAA0F86E8}" destId="{9B3ED8FA-9BD1-4FA1-97F8-84C51462EF46}" srcOrd="9" destOrd="0" presId="urn:microsoft.com/office/officeart/2008/layout/LinedList"/>
    <dgm:cxn modelId="{2A902813-2093-43D0-8648-B6FAD1D4E21F}" type="presParOf" srcId="{B90673EA-6D73-4231-934B-A66FAA0F86E8}" destId="{735CEAB7-E6D5-4BAE-A024-18F05DDD3A0A}" srcOrd="10" destOrd="0" presId="urn:microsoft.com/office/officeart/2008/layout/LinedList"/>
    <dgm:cxn modelId="{4DC645DC-6D6D-43A3-B2BA-BF2B23AF2287}" type="presParOf" srcId="{735CEAB7-E6D5-4BAE-A024-18F05DDD3A0A}" destId="{F21B1159-CBFF-4B17-9A04-0AA4BFF6E0CF}" srcOrd="0" destOrd="0" presId="urn:microsoft.com/office/officeart/2008/layout/LinedList"/>
    <dgm:cxn modelId="{CF1676C6-B766-4E2B-BA37-C9F896103FB8}" type="presParOf" srcId="{735CEAB7-E6D5-4BAE-A024-18F05DDD3A0A}" destId="{7935707D-F1A3-430E-ADDC-53153BDDD04A}" srcOrd="1" destOrd="0" presId="urn:microsoft.com/office/officeart/2008/layout/LinedList"/>
    <dgm:cxn modelId="{AF73C107-29E9-4FB4-99D4-DC367F412C81}" type="presParOf" srcId="{735CEAB7-E6D5-4BAE-A024-18F05DDD3A0A}" destId="{86A32B53-943B-4B81-B880-EF5AC8FEB542}" srcOrd="2" destOrd="0" presId="urn:microsoft.com/office/officeart/2008/layout/LinedList"/>
    <dgm:cxn modelId="{F4C7F64D-0B78-41C6-A519-B538EC450C8F}" type="presParOf" srcId="{B90673EA-6D73-4231-934B-A66FAA0F86E8}" destId="{E15F2098-BE97-43CE-9E9D-E9508A8D4E86}" srcOrd="11" destOrd="0" presId="urn:microsoft.com/office/officeart/2008/layout/LinedList"/>
    <dgm:cxn modelId="{35F82E5A-886A-4A88-971A-963725107604}" type="presParOf" srcId="{B90673EA-6D73-4231-934B-A66FAA0F86E8}" destId="{292B113D-7DFB-46F8-BFB5-ECF2561A75CD}" srcOrd="12" destOrd="0" presId="urn:microsoft.com/office/officeart/2008/layout/LinedList"/>
    <dgm:cxn modelId="{2B7A9BC8-90CF-4E28-8F00-636E6EB014E0}" type="presParOf" srcId="{B90673EA-6D73-4231-934B-A66FAA0F86E8}" destId="{BE5DCA57-8C8B-4113-B616-4B2523E5861B}" srcOrd="13" destOrd="0" presId="urn:microsoft.com/office/officeart/2008/layout/LinedList"/>
    <dgm:cxn modelId="{80F1E438-A209-4A71-9582-82178DE68615}" type="presParOf" srcId="{BE5DCA57-8C8B-4113-B616-4B2523E5861B}" destId="{600E2A8F-7F04-4E13-84AA-6856CF80E0B3}" srcOrd="0" destOrd="0" presId="urn:microsoft.com/office/officeart/2008/layout/LinedList"/>
    <dgm:cxn modelId="{9DEB1657-07CF-40EE-83E6-AFAC93EAC36F}" type="presParOf" srcId="{BE5DCA57-8C8B-4113-B616-4B2523E5861B}" destId="{4132B0A3-2A69-4956-B776-DB6E44E92D9C}" srcOrd="1" destOrd="0" presId="urn:microsoft.com/office/officeart/2008/layout/LinedList"/>
    <dgm:cxn modelId="{FDF60210-2806-496F-A6AB-DB991C3A685B}" type="presParOf" srcId="{BE5DCA57-8C8B-4113-B616-4B2523E5861B}" destId="{44299FAA-9320-4DA1-8ECD-CB6076991BFC}" srcOrd="2" destOrd="0" presId="urn:microsoft.com/office/officeart/2008/layout/LinedList"/>
    <dgm:cxn modelId="{6FCCFD92-9727-4D13-ADAB-970143A56191}" type="presParOf" srcId="{B90673EA-6D73-4231-934B-A66FAA0F86E8}" destId="{54D46005-E23E-4233-912A-075022971305}" srcOrd="14" destOrd="0" presId="urn:microsoft.com/office/officeart/2008/layout/LinedList"/>
    <dgm:cxn modelId="{C69B56F4-B193-4604-9543-BC803BDC007F}" type="presParOf" srcId="{B90673EA-6D73-4231-934B-A66FAA0F86E8}" destId="{BBF34F9F-1A1C-4929-A5A5-C1FBA930E59E}"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7970C3-C63B-4A5D-9A7B-CE32B9CD35DF}" type="doc">
      <dgm:prSet loTypeId="urn:microsoft.com/office/officeart/2008/layout/LinedList" loCatId="list" qsTypeId="urn:microsoft.com/office/officeart/2005/8/quickstyle/3d1" qsCatId="3D" csTypeId="urn:microsoft.com/office/officeart/2005/8/colors/accent1_2" csCatId="accent1" phldr="1"/>
      <dgm:spPr/>
      <dgm:t>
        <a:bodyPr/>
        <a:lstStyle/>
        <a:p>
          <a:endParaRPr lang="de-AT"/>
        </a:p>
      </dgm:t>
    </dgm:pt>
    <dgm:pt modelId="{4895EF71-DC45-44B2-970D-7FD0DB15554F}">
      <dgm:prSet phldrT="[Text]" custT="1"/>
      <dgm:spPr>
        <a:noFill/>
      </dgm:spPr>
      <dgm:t>
        <a:bodyPr anchor="ctr"/>
        <a:lstStyle/>
        <a:p>
          <a:r>
            <a:rPr lang="en-US" sz="1800" b="1" dirty="0"/>
            <a:t>Legal standing of copyright exceptions</a:t>
          </a:r>
          <a:endParaRPr lang="de-DE" sz="1800" b="1" dirty="0"/>
        </a:p>
      </dgm:t>
    </dgm:pt>
    <dgm:pt modelId="{5CF7CC9E-C058-41A6-BDB1-E353BA18C90F}" type="parTrans" cxnId="{7AD598CB-0531-430C-85D4-62A200EA262D}">
      <dgm:prSet/>
      <dgm:spPr/>
      <dgm:t>
        <a:bodyPr/>
        <a:lstStyle/>
        <a:p>
          <a:endParaRPr lang="de-AT"/>
        </a:p>
      </dgm:t>
    </dgm:pt>
    <dgm:pt modelId="{DF5C02E9-B95C-4A3F-8573-35A157CDD6DB}" type="sibTrans" cxnId="{7AD598CB-0531-430C-85D4-62A200EA262D}">
      <dgm:prSet/>
      <dgm:spPr/>
      <dgm:t>
        <a:bodyPr/>
        <a:lstStyle/>
        <a:p>
          <a:endParaRPr lang="de-AT"/>
        </a:p>
      </dgm:t>
    </dgm:pt>
    <dgm:pt modelId="{0B30FA28-1F65-45CA-A2A8-A414587ED120}">
      <dgm:prSet custT="1"/>
      <dgm:spPr/>
      <dgm:t>
        <a:bodyPr anchor="ctr"/>
        <a:lstStyle/>
        <a:p>
          <a:r>
            <a:rPr lang="en-GB" sz="1800" noProof="0" dirty="0"/>
            <a:t>Copyright exceptions as „user rights“</a:t>
          </a:r>
          <a:r>
            <a:rPr lang="en-GB" sz="1900" noProof="0" dirty="0"/>
            <a:t> </a:t>
          </a:r>
          <a:r>
            <a:rPr lang="en-GB" sz="1200" noProof="0" dirty="0"/>
            <a:t>[CJEU </a:t>
          </a:r>
          <a:r>
            <a:rPr lang="en-GB" sz="1200" i="1" noProof="0" dirty="0"/>
            <a:t>Poland/Parliament and Council</a:t>
          </a:r>
          <a:r>
            <a:rPr lang="de-DE" sz="1200" dirty="0"/>
            <a:t>]</a:t>
          </a:r>
        </a:p>
      </dgm:t>
    </dgm:pt>
    <dgm:pt modelId="{F05C6961-AB7D-40A0-8A0D-0A571BE1EE46}" type="parTrans" cxnId="{62D51D81-117B-40F5-B832-6108AFE40529}">
      <dgm:prSet/>
      <dgm:spPr/>
      <dgm:t>
        <a:bodyPr/>
        <a:lstStyle/>
        <a:p>
          <a:endParaRPr lang="de-AT"/>
        </a:p>
      </dgm:t>
    </dgm:pt>
    <dgm:pt modelId="{B4E0A359-6937-41FF-956B-7D303AB1CC83}" type="sibTrans" cxnId="{62D51D81-117B-40F5-B832-6108AFE40529}">
      <dgm:prSet/>
      <dgm:spPr/>
      <dgm:t>
        <a:bodyPr/>
        <a:lstStyle/>
        <a:p>
          <a:endParaRPr lang="de-AT"/>
        </a:p>
      </dgm:t>
    </dgm:pt>
    <dgm:pt modelId="{93064E48-B926-4887-BEAD-17EB87D023E0}">
      <dgm:prSet custT="1"/>
      <dgm:spPr>
        <a:solidFill>
          <a:srgbClr val="99CCFF"/>
        </a:solidFill>
      </dgm:spPr>
      <dgm:t>
        <a:bodyPr anchor="ctr"/>
        <a:lstStyle/>
        <a:p>
          <a:r>
            <a:rPr lang="en-GB" sz="1800" b="1" noProof="0" dirty="0"/>
            <a:t>Legal restrictions of filtering</a:t>
          </a:r>
        </a:p>
      </dgm:t>
    </dgm:pt>
    <dgm:pt modelId="{A21FC4EB-E295-40F2-83A5-5B85DD35C478}" type="parTrans" cxnId="{1BCC86D0-D14B-4982-A92B-3F56D88124F3}">
      <dgm:prSet/>
      <dgm:spPr/>
      <dgm:t>
        <a:bodyPr/>
        <a:lstStyle/>
        <a:p>
          <a:endParaRPr lang="de-AT"/>
        </a:p>
      </dgm:t>
    </dgm:pt>
    <dgm:pt modelId="{493826D3-4368-4E7F-B6DB-1E5A482584E6}" type="sibTrans" cxnId="{1BCC86D0-D14B-4982-A92B-3F56D88124F3}">
      <dgm:prSet/>
      <dgm:spPr/>
      <dgm:t>
        <a:bodyPr/>
        <a:lstStyle/>
        <a:p>
          <a:endParaRPr lang="de-AT"/>
        </a:p>
      </dgm:t>
    </dgm:pt>
    <dgm:pt modelId="{70C2DF71-915F-4796-BD6C-B69983C5187B}">
      <dgm:prSet custT="1"/>
      <dgm:spPr/>
      <dgm:t>
        <a:bodyPr anchor="ctr"/>
        <a:lstStyle/>
        <a:p>
          <a:r>
            <a:rPr lang="en-US" sz="1800" dirty="0"/>
            <a:t>Prohibition of "over-blocking" as obligation of result </a:t>
          </a:r>
          <a:r>
            <a:rPr lang="en-US" sz="1200" dirty="0"/>
            <a:t>[Art 17 DSM-Dir, </a:t>
          </a:r>
          <a:r>
            <a:rPr lang="en-GB" sz="1200" noProof="0" dirty="0"/>
            <a:t>CJEU </a:t>
          </a:r>
          <a:r>
            <a:rPr lang="en-GB" sz="1200" i="1" noProof="0" dirty="0"/>
            <a:t>Poland/Parliament and Council</a:t>
          </a:r>
          <a:r>
            <a:rPr lang="en-GB" sz="1200" i="0" noProof="0" dirty="0"/>
            <a:t>]</a:t>
          </a:r>
          <a:endParaRPr lang="de-DE" sz="1400" i="0" dirty="0"/>
        </a:p>
      </dgm:t>
    </dgm:pt>
    <dgm:pt modelId="{EFADA8F3-F0AE-4E9E-AB8E-113667DB8B8C}" type="parTrans" cxnId="{C01F8DE8-7FDF-4989-951E-6894E7CE9413}">
      <dgm:prSet/>
      <dgm:spPr/>
      <dgm:t>
        <a:bodyPr/>
        <a:lstStyle/>
        <a:p>
          <a:endParaRPr lang="de-AT"/>
        </a:p>
      </dgm:t>
    </dgm:pt>
    <dgm:pt modelId="{9B651A5D-8B26-43DA-928C-1C5716D12368}" type="sibTrans" cxnId="{C01F8DE8-7FDF-4989-951E-6894E7CE9413}">
      <dgm:prSet/>
      <dgm:spPr/>
      <dgm:t>
        <a:bodyPr/>
        <a:lstStyle/>
        <a:p>
          <a:endParaRPr lang="de-AT"/>
        </a:p>
      </dgm:t>
    </dgm:pt>
    <dgm:pt modelId="{460DB480-0363-4F60-9FE6-8C0CDD097109}">
      <dgm:prSet custT="1"/>
      <dgm:spPr/>
      <dgm:t>
        <a:bodyPr anchor="ctr"/>
        <a:lstStyle/>
        <a:p>
          <a:r>
            <a:rPr lang="de-DE" sz="1800" dirty="0"/>
            <a:t>AUT/GER: S</a:t>
          </a:r>
          <a:r>
            <a:rPr lang="en-GB" sz="1800" noProof="0" dirty="0"/>
            <a:t>mall snippets, „pre-flagging“</a:t>
          </a:r>
        </a:p>
      </dgm:t>
    </dgm:pt>
    <dgm:pt modelId="{1913C801-E092-42AB-AF05-FBE5F88AA276}" type="parTrans" cxnId="{A89007D1-834B-4F83-9B5A-B1DE12E24C27}">
      <dgm:prSet/>
      <dgm:spPr/>
      <dgm:t>
        <a:bodyPr/>
        <a:lstStyle/>
        <a:p>
          <a:endParaRPr lang="de-AT"/>
        </a:p>
      </dgm:t>
    </dgm:pt>
    <dgm:pt modelId="{1E2E3A17-2C54-4471-9297-FD1B9A6E6380}" type="sibTrans" cxnId="{A89007D1-834B-4F83-9B5A-B1DE12E24C27}">
      <dgm:prSet/>
      <dgm:spPr/>
      <dgm:t>
        <a:bodyPr/>
        <a:lstStyle/>
        <a:p>
          <a:endParaRPr lang="de-AT"/>
        </a:p>
      </dgm:t>
    </dgm:pt>
    <dgm:pt modelId="{BDB3DCD9-3F03-4423-91AF-BA7C734F1CA6}">
      <dgm:prSet custT="1"/>
      <dgm:spPr/>
      <dgm:t>
        <a:bodyPr anchor="ctr"/>
        <a:lstStyle/>
        <a:p>
          <a:r>
            <a:rPr lang="en-US" sz="1800" dirty="0"/>
            <a:t>Diligence, objectivity and proportionality, fundamental rights </a:t>
          </a:r>
          <a:r>
            <a:rPr lang="en-US" sz="1200" dirty="0"/>
            <a:t>[Art 14 (4) DSA]</a:t>
          </a:r>
          <a:endParaRPr lang="de-DE" sz="1200" dirty="0"/>
        </a:p>
      </dgm:t>
    </dgm:pt>
    <dgm:pt modelId="{3E428B62-26FD-44A3-BFEB-09B965C3C43C}" type="parTrans" cxnId="{F9B6868E-183F-40FC-AECF-B5E4ECF6DAEE}">
      <dgm:prSet/>
      <dgm:spPr/>
      <dgm:t>
        <a:bodyPr/>
        <a:lstStyle/>
        <a:p>
          <a:endParaRPr lang="de-AT"/>
        </a:p>
      </dgm:t>
    </dgm:pt>
    <dgm:pt modelId="{D72512F2-7F8D-4BEA-B02A-753417DD44B2}" type="sibTrans" cxnId="{F9B6868E-183F-40FC-AECF-B5E4ECF6DAEE}">
      <dgm:prSet/>
      <dgm:spPr/>
      <dgm:t>
        <a:bodyPr/>
        <a:lstStyle/>
        <a:p>
          <a:endParaRPr lang="de-AT"/>
        </a:p>
      </dgm:t>
    </dgm:pt>
    <dgm:pt modelId="{C7AC596E-C006-48D5-91CE-4F8D9444702C}">
      <dgm:prSet custT="1"/>
      <dgm:spPr/>
      <dgm:t>
        <a:bodyPr anchor="ctr"/>
        <a:lstStyle/>
        <a:p>
          <a:r>
            <a:rPr lang="en-GB" sz="1800" b="1" noProof="0" dirty="0"/>
            <a:t>Accompanying safeguards</a:t>
          </a:r>
          <a:r>
            <a:rPr lang="de-DE" sz="2000" b="1" dirty="0"/>
            <a:t>
</a:t>
          </a:r>
        </a:p>
      </dgm:t>
    </dgm:pt>
    <dgm:pt modelId="{D176A3BB-5A52-44F9-9AF9-5BAA6011620B}" type="parTrans" cxnId="{D1987AA5-69E2-419A-A7B2-A71346D38609}">
      <dgm:prSet/>
      <dgm:spPr/>
      <dgm:t>
        <a:bodyPr/>
        <a:lstStyle/>
        <a:p>
          <a:endParaRPr lang="de-AT"/>
        </a:p>
      </dgm:t>
    </dgm:pt>
    <dgm:pt modelId="{5A6C6380-A9EA-415F-A98D-79D7D918A204}" type="sibTrans" cxnId="{D1987AA5-69E2-419A-A7B2-A71346D38609}">
      <dgm:prSet/>
      <dgm:spPr/>
      <dgm:t>
        <a:bodyPr/>
        <a:lstStyle/>
        <a:p>
          <a:endParaRPr lang="de-AT"/>
        </a:p>
      </dgm:t>
    </dgm:pt>
    <dgm:pt modelId="{2E35B245-931B-4188-ACC3-AA89688C72EA}">
      <dgm:prSet custT="1"/>
      <dgm:spPr/>
      <dgm:t>
        <a:bodyPr anchor="ctr"/>
        <a:lstStyle/>
        <a:p>
          <a:r>
            <a:rPr lang="de-DE" sz="1800" dirty="0"/>
            <a:t>Transparency </a:t>
          </a:r>
          <a:r>
            <a:rPr lang="de-DE" sz="1200" dirty="0"/>
            <a:t>[Art 17 DSM-Dir+ DSA]</a:t>
          </a:r>
        </a:p>
      </dgm:t>
    </dgm:pt>
    <dgm:pt modelId="{3E328FFD-6A73-4D3B-AF53-77FCDC0F7B44}" type="parTrans" cxnId="{6B1940A8-ECCE-4614-B64D-526F23155D34}">
      <dgm:prSet/>
      <dgm:spPr/>
      <dgm:t>
        <a:bodyPr/>
        <a:lstStyle/>
        <a:p>
          <a:endParaRPr lang="de-AT"/>
        </a:p>
      </dgm:t>
    </dgm:pt>
    <dgm:pt modelId="{9FBAAC2F-273B-470E-9E8A-B2C049504CBA}" type="sibTrans" cxnId="{6B1940A8-ECCE-4614-B64D-526F23155D34}">
      <dgm:prSet/>
      <dgm:spPr/>
      <dgm:t>
        <a:bodyPr/>
        <a:lstStyle/>
        <a:p>
          <a:endParaRPr lang="de-AT"/>
        </a:p>
      </dgm:t>
    </dgm:pt>
    <dgm:pt modelId="{3FAEDAE9-2546-4228-B891-3CAAB7678ACA}">
      <dgm:prSet custT="1"/>
      <dgm:spPr/>
      <dgm:t>
        <a:bodyPr anchor="ctr"/>
        <a:lstStyle/>
        <a:p>
          <a:r>
            <a:rPr lang="en-GB" sz="1800" noProof="0" dirty="0"/>
            <a:t>Complaint and redress mechanism </a:t>
          </a:r>
          <a:r>
            <a:rPr lang="de-DE" sz="1800" dirty="0"/>
            <a:t>(internal) </a:t>
          </a:r>
          <a:r>
            <a:rPr lang="de-DE" sz="1200" dirty="0"/>
            <a:t>[Art 17 DSM-Dir+ DSA]</a:t>
          </a:r>
        </a:p>
      </dgm:t>
    </dgm:pt>
    <dgm:pt modelId="{0F42D00E-9FD1-4E03-A9ED-A60E93E63E9D}" type="parTrans" cxnId="{911FA2D5-90D1-4CAA-91B4-3B79CAC3F9E9}">
      <dgm:prSet/>
      <dgm:spPr/>
      <dgm:t>
        <a:bodyPr/>
        <a:lstStyle/>
        <a:p>
          <a:endParaRPr lang="de-AT"/>
        </a:p>
      </dgm:t>
    </dgm:pt>
    <dgm:pt modelId="{CA80468B-1C25-4DA5-B3D9-B58AF6766C89}" type="sibTrans" cxnId="{911FA2D5-90D1-4CAA-91B4-3B79CAC3F9E9}">
      <dgm:prSet/>
      <dgm:spPr/>
      <dgm:t>
        <a:bodyPr/>
        <a:lstStyle/>
        <a:p>
          <a:endParaRPr lang="de-AT"/>
        </a:p>
      </dgm:t>
    </dgm:pt>
    <dgm:pt modelId="{D373B3FD-87AF-424F-AE23-E1320B9B2B31}">
      <dgm:prSet custT="1"/>
      <dgm:spPr/>
      <dgm:t>
        <a:bodyPr anchor="ctr"/>
        <a:lstStyle/>
        <a:p>
          <a:r>
            <a:rPr lang="en-GB" sz="1800" noProof="0" dirty="0"/>
            <a:t>Out-of-court dispute settlement </a:t>
          </a:r>
          <a:r>
            <a:rPr lang="de-DE" sz="1200" dirty="0"/>
            <a:t>[Art 17 DSM-Dir+ DSA]</a:t>
          </a:r>
        </a:p>
      </dgm:t>
    </dgm:pt>
    <dgm:pt modelId="{A82CCFB9-F015-486D-A21F-A21C7CE815AE}" type="parTrans" cxnId="{A8464148-927A-484A-8F80-C49A97A968BC}">
      <dgm:prSet/>
      <dgm:spPr/>
      <dgm:t>
        <a:bodyPr/>
        <a:lstStyle/>
        <a:p>
          <a:endParaRPr lang="de-AT"/>
        </a:p>
      </dgm:t>
    </dgm:pt>
    <dgm:pt modelId="{31835E7E-C45E-48E6-8F4E-90985722EE47}" type="sibTrans" cxnId="{A8464148-927A-484A-8F80-C49A97A968BC}">
      <dgm:prSet/>
      <dgm:spPr/>
      <dgm:t>
        <a:bodyPr/>
        <a:lstStyle/>
        <a:p>
          <a:endParaRPr lang="de-AT"/>
        </a:p>
      </dgm:t>
    </dgm:pt>
    <dgm:pt modelId="{E235B394-6EA4-4584-B7C2-EED4CE65FFCD}">
      <dgm:prSet custT="1"/>
      <dgm:spPr/>
      <dgm:t>
        <a:bodyPr anchor="ctr"/>
        <a:lstStyle/>
        <a:p>
          <a:r>
            <a:rPr lang="en-US" sz="1800" dirty="0"/>
            <a:t>Measures and protection against misuse</a:t>
          </a:r>
          <a:r>
            <a:rPr lang="de-DE" sz="1800" dirty="0"/>
            <a:t> </a:t>
          </a:r>
          <a:r>
            <a:rPr lang="de-DE" sz="1200" dirty="0"/>
            <a:t>[DSA]</a:t>
          </a:r>
        </a:p>
      </dgm:t>
    </dgm:pt>
    <dgm:pt modelId="{7A51A0EF-4FA5-4036-A979-E7FDA43317FC}" type="parTrans" cxnId="{8D56E33C-AF1C-42B3-BA72-8AEC60D1A99E}">
      <dgm:prSet/>
      <dgm:spPr/>
      <dgm:t>
        <a:bodyPr/>
        <a:lstStyle/>
        <a:p>
          <a:endParaRPr lang="de-AT"/>
        </a:p>
      </dgm:t>
    </dgm:pt>
    <dgm:pt modelId="{20E4963C-74FE-4D56-BDBB-9D034AC02A36}" type="sibTrans" cxnId="{8D56E33C-AF1C-42B3-BA72-8AEC60D1A99E}">
      <dgm:prSet/>
      <dgm:spPr/>
      <dgm:t>
        <a:bodyPr/>
        <a:lstStyle/>
        <a:p>
          <a:endParaRPr lang="de-AT"/>
        </a:p>
      </dgm:t>
    </dgm:pt>
    <dgm:pt modelId="{9DFD1D8B-8995-4A4B-B51F-33A3FE1B5368}">
      <dgm:prSet custT="1"/>
      <dgm:spPr/>
      <dgm:t>
        <a:bodyPr anchor="ctr"/>
        <a:lstStyle/>
        <a:p>
          <a:r>
            <a:rPr lang="de-DE" sz="1800" dirty="0"/>
            <a:t>Supervision </a:t>
          </a:r>
          <a:r>
            <a:rPr lang="de-DE" sz="1200" dirty="0"/>
            <a:t>[DSA]</a:t>
          </a:r>
        </a:p>
      </dgm:t>
    </dgm:pt>
    <dgm:pt modelId="{69DC3F0B-7A1D-4460-AC8E-8A7E01480B28}" type="parTrans" cxnId="{75C7661B-5813-456A-8E36-FD3062ADCE55}">
      <dgm:prSet/>
      <dgm:spPr/>
      <dgm:t>
        <a:bodyPr/>
        <a:lstStyle/>
        <a:p>
          <a:endParaRPr lang="de-AT"/>
        </a:p>
      </dgm:t>
    </dgm:pt>
    <dgm:pt modelId="{9C8E3432-BB26-4B08-BEBD-8F7AC7966702}" type="sibTrans" cxnId="{75C7661B-5813-456A-8E36-FD3062ADCE55}">
      <dgm:prSet/>
      <dgm:spPr/>
      <dgm:t>
        <a:bodyPr/>
        <a:lstStyle/>
        <a:p>
          <a:endParaRPr lang="de-AT"/>
        </a:p>
      </dgm:t>
    </dgm:pt>
    <dgm:pt modelId="{C5FFF2EC-2590-4A36-87A7-7C41AA0B17B8}" type="pres">
      <dgm:prSet presAssocID="{3F7970C3-C63B-4A5D-9A7B-CE32B9CD35DF}" presName="vert0" presStyleCnt="0">
        <dgm:presLayoutVars>
          <dgm:dir/>
          <dgm:animOne val="branch"/>
          <dgm:animLvl val="lvl"/>
        </dgm:presLayoutVars>
      </dgm:prSet>
      <dgm:spPr/>
    </dgm:pt>
    <dgm:pt modelId="{F051E25E-0E1C-44C4-BC96-C00FB32AF0E6}" type="pres">
      <dgm:prSet presAssocID="{4895EF71-DC45-44B2-970D-7FD0DB15554F}" presName="thickLine" presStyleLbl="alignNode1" presStyleIdx="0" presStyleCnt="3"/>
      <dgm:spPr/>
    </dgm:pt>
    <dgm:pt modelId="{7C07D0DE-06E7-493A-ABFB-D2DA3F2FC028}" type="pres">
      <dgm:prSet presAssocID="{4895EF71-DC45-44B2-970D-7FD0DB15554F}" presName="horz1" presStyleCnt="0"/>
      <dgm:spPr/>
    </dgm:pt>
    <dgm:pt modelId="{984A9AFB-960B-41ED-87B7-41686525C98E}" type="pres">
      <dgm:prSet presAssocID="{4895EF71-DC45-44B2-970D-7FD0DB15554F}" presName="tx1" presStyleLbl="revTx" presStyleIdx="0" presStyleCnt="12" custScaleX="122757" custScaleY="47322"/>
      <dgm:spPr/>
    </dgm:pt>
    <dgm:pt modelId="{5DBBCF44-6768-4611-965C-29BFF29A7DBF}" type="pres">
      <dgm:prSet presAssocID="{4895EF71-DC45-44B2-970D-7FD0DB15554F}" presName="vert1" presStyleCnt="0"/>
      <dgm:spPr/>
    </dgm:pt>
    <dgm:pt modelId="{F6F9BD16-5B3C-4884-8177-24331F299E28}" type="pres">
      <dgm:prSet presAssocID="{0B30FA28-1F65-45CA-A2A8-A414587ED120}" presName="vertSpace2a" presStyleCnt="0"/>
      <dgm:spPr/>
    </dgm:pt>
    <dgm:pt modelId="{68C8F5E6-7E70-4283-97A5-BEFCCF82E874}" type="pres">
      <dgm:prSet presAssocID="{0B30FA28-1F65-45CA-A2A8-A414587ED120}" presName="horz2" presStyleCnt="0"/>
      <dgm:spPr/>
    </dgm:pt>
    <dgm:pt modelId="{9593FEF5-182F-4913-BDAD-53B27A427627}" type="pres">
      <dgm:prSet presAssocID="{0B30FA28-1F65-45CA-A2A8-A414587ED120}" presName="horzSpace2" presStyleCnt="0"/>
      <dgm:spPr/>
    </dgm:pt>
    <dgm:pt modelId="{992CEB68-163F-49BF-B6A1-0AD8CD5EDEF8}" type="pres">
      <dgm:prSet presAssocID="{0B30FA28-1F65-45CA-A2A8-A414587ED120}" presName="tx2" presStyleLbl="revTx" presStyleIdx="1" presStyleCnt="12" custScaleY="40982" custLinFactNeighborY="78"/>
      <dgm:spPr/>
    </dgm:pt>
    <dgm:pt modelId="{B68DCFC9-4B7B-4334-9BA8-71046B308DF9}" type="pres">
      <dgm:prSet presAssocID="{0B30FA28-1F65-45CA-A2A8-A414587ED120}" presName="vert2" presStyleCnt="0"/>
      <dgm:spPr/>
    </dgm:pt>
    <dgm:pt modelId="{41D310FB-36E6-4190-8AD2-D1AB7B9D1588}" type="pres">
      <dgm:prSet presAssocID="{0B30FA28-1F65-45CA-A2A8-A414587ED120}" presName="thinLine2b" presStyleLbl="callout" presStyleIdx="0" presStyleCnt="9"/>
      <dgm:spPr/>
    </dgm:pt>
    <dgm:pt modelId="{24537301-D77B-448F-98C8-7E1E83E4042C}" type="pres">
      <dgm:prSet presAssocID="{0B30FA28-1F65-45CA-A2A8-A414587ED120}" presName="vertSpace2b" presStyleCnt="0"/>
      <dgm:spPr/>
    </dgm:pt>
    <dgm:pt modelId="{0C02575B-E665-4ECE-8674-07A174A90D74}" type="pres">
      <dgm:prSet presAssocID="{93064E48-B926-4887-BEAD-17EB87D023E0}" presName="thickLine" presStyleLbl="alignNode1" presStyleIdx="1" presStyleCnt="3" custLinFactNeighborY="-4110"/>
      <dgm:spPr/>
    </dgm:pt>
    <dgm:pt modelId="{63EA9F88-7B8C-4A37-8DE2-4310E9E5A6E7}" type="pres">
      <dgm:prSet presAssocID="{93064E48-B926-4887-BEAD-17EB87D023E0}" presName="horz1" presStyleCnt="0"/>
      <dgm:spPr/>
    </dgm:pt>
    <dgm:pt modelId="{E3B8BE9D-ECFA-4525-9F78-7B993AF86F16}" type="pres">
      <dgm:prSet presAssocID="{93064E48-B926-4887-BEAD-17EB87D023E0}" presName="tx1" presStyleLbl="revTx" presStyleIdx="2" presStyleCnt="12" custScaleX="122757" custLinFactNeighborY="-1938"/>
      <dgm:spPr/>
    </dgm:pt>
    <dgm:pt modelId="{5525D5AA-F5D2-4D86-81E5-59FF0A6D48DF}" type="pres">
      <dgm:prSet presAssocID="{93064E48-B926-4887-BEAD-17EB87D023E0}" presName="vert1" presStyleCnt="0"/>
      <dgm:spPr/>
    </dgm:pt>
    <dgm:pt modelId="{1601F73B-801E-4A04-8E02-E530F06AFD95}" type="pres">
      <dgm:prSet presAssocID="{70C2DF71-915F-4796-BD6C-B69983C5187B}" presName="vertSpace2a" presStyleCnt="0"/>
      <dgm:spPr/>
    </dgm:pt>
    <dgm:pt modelId="{20C2238F-4D4C-4BB9-A653-AD5E3CC3B1DF}" type="pres">
      <dgm:prSet presAssocID="{70C2DF71-915F-4796-BD6C-B69983C5187B}" presName="horz2" presStyleCnt="0"/>
      <dgm:spPr/>
    </dgm:pt>
    <dgm:pt modelId="{80FC8F90-DB99-456F-BC36-FA029C837BA3}" type="pres">
      <dgm:prSet presAssocID="{70C2DF71-915F-4796-BD6C-B69983C5187B}" presName="horzSpace2" presStyleCnt="0"/>
      <dgm:spPr/>
    </dgm:pt>
    <dgm:pt modelId="{C9A64A3B-F64E-436E-BE84-8DE8DF3D4664}" type="pres">
      <dgm:prSet presAssocID="{70C2DF71-915F-4796-BD6C-B69983C5187B}" presName="tx2" presStyleLbl="revTx" presStyleIdx="3" presStyleCnt="12"/>
      <dgm:spPr/>
    </dgm:pt>
    <dgm:pt modelId="{1981DE95-1EB7-4AB0-A1D5-482AE8B03771}" type="pres">
      <dgm:prSet presAssocID="{70C2DF71-915F-4796-BD6C-B69983C5187B}" presName="vert2" presStyleCnt="0"/>
      <dgm:spPr/>
    </dgm:pt>
    <dgm:pt modelId="{9C03F417-1B3D-4EA2-87DF-1CF531F5BBF9}" type="pres">
      <dgm:prSet presAssocID="{70C2DF71-915F-4796-BD6C-B69983C5187B}" presName="thinLine2b" presStyleLbl="callout" presStyleIdx="1" presStyleCnt="9"/>
      <dgm:spPr/>
    </dgm:pt>
    <dgm:pt modelId="{EC514CB3-B13C-4F02-AB3A-4B8D0EDCCA88}" type="pres">
      <dgm:prSet presAssocID="{70C2DF71-915F-4796-BD6C-B69983C5187B}" presName="vertSpace2b" presStyleCnt="0"/>
      <dgm:spPr/>
    </dgm:pt>
    <dgm:pt modelId="{20DD5694-5F24-44D6-BF5F-D1D2EF720C70}" type="pres">
      <dgm:prSet presAssocID="{460DB480-0363-4F60-9FE6-8C0CDD097109}" presName="horz2" presStyleCnt="0"/>
      <dgm:spPr/>
    </dgm:pt>
    <dgm:pt modelId="{602DD679-714A-427C-92A2-BA38563E4A52}" type="pres">
      <dgm:prSet presAssocID="{460DB480-0363-4F60-9FE6-8C0CDD097109}" presName="horzSpace2" presStyleCnt="0"/>
      <dgm:spPr/>
    </dgm:pt>
    <dgm:pt modelId="{1A6B2B9B-4F0B-4E66-BABD-D5E3C795C4A9}" type="pres">
      <dgm:prSet presAssocID="{460DB480-0363-4F60-9FE6-8C0CDD097109}" presName="tx2" presStyleLbl="revTx" presStyleIdx="4" presStyleCnt="12"/>
      <dgm:spPr/>
    </dgm:pt>
    <dgm:pt modelId="{BCB772A0-D113-49EF-A281-F9AA36B0991C}" type="pres">
      <dgm:prSet presAssocID="{460DB480-0363-4F60-9FE6-8C0CDD097109}" presName="vert2" presStyleCnt="0"/>
      <dgm:spPr/>
    </dgm:pt>
    <dgm:pt modelId="{E5179B71-D960-4F72-A0BF-215F0618FCDF}" type="pres">
      <dgm:prSet presAssocID="{460DB480-0363-4F60-9FE6-8C0CDD097109}" presName="thinLine2b" presStyleLbl="callout" presStyleIdx="2" presStyleCnt="9"/>
      <dgm:spPr/>
    </dgm:pt>
    <dgm:pt modelId="{BE8DEC1B-3CA2-4343-8DD1-A6D0AAF91956}" type="pres">
      <dgm:prSet presAssocID="{460DB480-0363-4F60-9FE6-8C0CDD097109}" presName="vertSpace2b" presStyleCnt="0"/>
      <dgm:spPr/>
    </dgm:pt>
    <dgm:pt modelId="{70DF9C9B-C38B-4331-8524-C75441B071EB}" type="pres">
      <dgm:prSet presAssocID="{BDB3DCD9-3F03-4423-91AF-BA7C734F1CA6}" presName="horz2" presStyleCnt="0"/>
      <dgm:spPr/>
    </dgm:pt>
    <dgm:pt modelId="{4376EA77-8655-4767-AE93-DBFDB335D990}" type="pres">
      <dgm:prSet presAssocID="{BDB3DCD9-3F03-4423-91AF-BA7C734F1CA6}" presName="horzSpace2" presStyleCnt="0"/>
      <dgm:spPr/>
    </dgm:pt>
    <dgm:pt modelId="{CF8510C6-250D-43AD-8785-6B7AA8AED54F}" type="pres">
      <dgm:prSet presAssocID="{BDB3DCD9-3F03-4423-91AF-BA7C734F1CA6}" presName="tx2" presStyleLbl="revTx" presStyleIdx="5" presStyleCnt="12" custLinFactNeighborY="5492"/>
      <dgm:spPr/>
    </dgm:pt>
    <dgm:pt modelId="{8A0B79F4-63C0-4B7C-916C-DB3E2AD1F26C}" type="pres">
      <dgm:prSet presAssocID="{BDB3DCD9-3F03-4423-91AF-BA7C734F1CA6}" presName="vert2" presStyleCnt="0"/>
      <dgm:spPr/>
    </dgm:pt>
    <dgm:pt modelId="{D32ACD9B-DE55-47F6-B06D-2C518923B49E}" type="pres">
      <dgm:prSet presAssocID="{BDB3DCD9-3F03-4423-91AF-BA7C734F1CA6}" presName="thinLine2b" presStyleLbl="callout" presStyleIdx="3" presStyleCnt="9"/>
      <dgm:spPr/>
    </dgm:pt>
    <dgm:pt modelId="{CE80BD60-464C-4665-8006-76B630FE5BEF}" type="pres">
      <dgm:prSet presAssocID="{BDB3DCD9-3F03-4423-91AF-BA7C734F1CA6}" presName="vertSpace2b" presStyleCnt="0"/>
      <dgm:spPr/>
    </dgm:pt>
    <dgm:pt modelId="{1EE33F6E-F15B-4900-A99E-65CE035ABA86}" type="pres">
      <dgm:prSet presAssocID="{C7AC596E-C006-48D5-91CE-4F8D9444702C}" presName="thickLine" presStyleLbl="alignNode1" presStyleIdx="2" presStyleCnt="3"/>
      <dgm:spPr/>
    </dgm:pt>
    <dgm:pt modelId="{10B64CDC-74CF-4471-8760-EDD40D06FB45}" type="pres">
      <dgm:prSet presAssocID="{C7AC596E-C006-48D5-91CE-4F8D9444702C}" presName="horz1" presStyleCnt="0"/>
      <dgm:spPr/>
    </dgm:pt>
    <dgm:pt modelId="{5B78E591-2DED-4872-BCE5-B328CFAFA8A7}" type="pres">
      <dgm:prSet presAssocID="{C7AC596E-C006-48D5-91CE-4F8D9444702C}" presName="tx1" presStyleLbl="revTx" presStyleIdx="6" presStyleCnt="12" custScaleX="122757"/>
      <dgm:spPr/>
    </dgm:pt>
    <dgm:pt modelId="{B90673EA-6D73-4231-934B-A66FAA0F86E8}" type="pres">
      <dgm:prSet presAssocID="{C7AC596E-C006-48D5-91CE-4F8D9444702C}" presName="vert1" presStyleCnt="0"/>
      <dgm:spPr/>
    </dgm:pt>
    <dgm:pt modelId="{7B631217-A030-4ACC-A8E7-365542D0654A}" type="pres">
      <dgm:prSet presAssocID="{2E35B245-931B-4188-ACC3-AA89688C72EA}" presName="vertSpace2a" presStyleCnt="0"/>
      <dgm:spPr/>
    </dgm:pt>
    <dgm:pt modelId="{AF174A82-CFD1-4F71-A478-02A4816DBD50}" type="pres">
      <dgm:prSet presAssocID="{2E35B245-931B-4188-ACC3-AA89688C72EA}" presName="horz2" presStyleCnt="0"/>
      <dgm:spPr/>
    </dgm:pt>
    <dgm:pt modelId="{40B6A4D4-C6AD-4CAE-A649-EFB23E809194}" type="pres">
      <dgm:prSet presAssocID="{2E35B245-931B-4188-ACC3-AA89688C72EA}" presName="horzSpace2" presStyleCnt="0"/>
      <dgm:spPr/>
    </dgm:pt>
    <dgm:pt modelId="{AD963B7D-A610-4CFD-8318-167507507D48}" type="pres">
      <dgm:prSet presAssocID="{2E35B245-931B-4188-ACC3-AA89688C72EA}" presName="tx2" presStyleLbl="revTx" presStyleIdx="7" presStyleCnt="12"/>
      <dgm:spPr/>
    </dgm:pt>
    <dgm:pt modelId="{5FC6B88E-BA8C-4A37-9330-730DFB2357BB}" type="pres">
      <dgm:prSet presAssocID="{2E35B245-931B-4188-ACC3-AA89688C72EA}" presName="vert2" presStyleCnt="0"/>
      <dgm:spPr/>
    </dgm:pt>
    <dgm:pt modelId="{C3AA4389-F6C5-4763-9F27-499A62E43FA1}" type="pres">
      <dgm:prSet presAssocID="{2E35B245-931B-4188-ACC3-AA89688C72EA}" presName="thinLine2b" presStyleLbl="callout" presStyleIdx="4" presStyleCnt="9"/>
      <dgm:spPr/>
    </dgm:pt>
    <dgm:pt modelId="{8BECF1F1-96B6-439C-B44C-1DF07E971B31}" type="pres">
      <dgm:prSet presAssocID="{2E35B245-931B-4188-ACC3-AA89688C72EA}" presName="vertSpace2b" presStyleCnt="0"/>
      <dgm:spPr/>
    </dgm:pt>
    <dgm:pt modelId="{39D769CA-615C-44E5-B1DD-693CD8E95F83}" type="pres">
      <dgm:prSet presAssocID="{3FAEDAE9-2546-4228-B891-3CAAB7678ACA}" presName="horz2" presStyleCnt="0"/>
      <dgm:spPr/>
    </dgm:pt>
    <dgm:pt modelId="{3AFCA039-F614-4928-805D-EEB790E8B76D}" type="pres">
      <dgm:prSet presAssocID="{3FAEDAE9-2546-4228-B891-3CAAB7678ACA}" presName="horzSpace2" presStyleCnt="0"/>
      <dgm:spPr/>
    </dgm:pt>
    <dgm:pt modelId="{75CCF1F6-1844-4FFB-A4DF-86BBCB6DEC24}" type="pres">
      <dgm:prSet presAssocID="{3FAEDAE9-2546-4228-B891-3CAAB7678ACA}" presName="tx2" presStyleLbl="revTx" presStyleIdx="8" presStyleCnt="12"/>
      <dgm:spPr/>
    </dgm:pt>
    <dgm:pt modelId="{00F2AE51-912F-4E55-93DF-677FEEC5CA72}" type="pres">
      <dgm:prSet presAssocID="{3FAEDAE9-2546-4228-B891-3CAAB7678ACA}" presName="vert2" presStyleCnt="0"/>
      <dgm:spPr/>
    </dgm:pt>
    <dgm:pt modelId="{7A3646DB-020B-4AC0-BA44-088F2EAA2D1C}" type="pres">
      <dgm:prSet presAssocID="{3FAEDAE9-2546-4228-B891-3CAAB7678ACA}" presName="thinLine2b" presStyleLbl="callout" presStyleIdx="5" presStyleCnt="9"/>
      <dgm:spPr/>
    </dgm:pt>
    <dgm:pt modelId="{7CADF88F-0B5E-405D-9731-9525F921A5E3}" type="pres">
      <dgm:prSet presAssocID="{3FAEDAE9-2546-4228-B891-3CAAB7678ACA}" presName="vertSpace2b" presStyleCnt="0"/>
      <dgm:spPr/>
    </dgm:pt>
    <dgm:pt modelId="{46522185-FBB2-4015-A999-E75FAB581407}" type="pres">
      <dgm:prSet presAssocID="{D373B3FD-87AF-424F-AE23-E1320B9B2B31}" presName="horz2" presStyleCnt="0"/>
      <dgm:spPr/>
    </dgm:pt>
    <dgm:pt modelId="{A39ECF9E-1E07-49D7-B2FD-053252277B09}" type="pres">
      <dgm:prSet presAssocID="{D373B3FD-87AF-424F-AE23-E1320B9B2B31}" presName="horzSpace2" presStyleCnt="0"/>
      <dgm:spPr/>
    </dgm:pt>
    <dgm:pt modelId="{E68675CD-35C3-4461-9AE9-8F09FDF19432}" type="pres">
      <dgm:prSet presAssocID="{D373B3FD-87AF-424F-AE23-E1320B9B2B31}" presName="tx2" presStyleLbl="revTx" presStyleIdx="9" presStyleCnt="12"/>
      <dgm:spPr/>
    </dgm:pt>
    <dgm:pt modelId="{BA104CD7-D036-4E03-B94D-1EF377E98B2F}" type="pres">
      <dgm:prSet presAssocID="{D373B3FD-87AF-424F-AE23-E1320B9B2B31}" presName="vert2" presStyleCnt="0"/>
      <dgm:spPr/>
    </dgm:pt>
    <dgm:pt modelId="{985B1857-5920-4974-973F-FD1D58D4A05F}" type="pres">
      <dgm:prSet presAssocID="{D373B3FD-87AF-424F-AE23-E1320B9B2B31}" presName="thinLine2b" presStyleLbl="callout" presStyleIdx="6" presStyleCnt="9"/>
      <dgm:spPr/>
    </dgm:pt>
    <dgm:pt modelId="{9B3ED8FA-9BD1-4FA1-97F8-84C51462EF46}" type="pres">
      <dgm:prSet presAssocID="{D373B3FD-87AF-424F-AE23-E1320B9B2B31}" presName="vertSpace2b" presStyleCnt="0"/>
      <dgm:spPr/>
    </dgm:pt>
    <dgm:pt modelId="{735CEAB7-E6D5-4BAE-A024-18F05DDD3A0A}" type="pres">
      <dgm:prSet presAssocID="{E235B394-6EA4-4584-B7C2-EED4CE65FFCD}" presName="horz2" presStyleCnt="0"/>
      <dgm:spPr/>
    </dgm:pt>
    <dgm:pt modelId="{F21B1159-CBFF-4B17-9A04-0AA4BFF6E0CF}" type="pres">
      <dgm:prSet presAssocID="{E235B394-6EA4-4584-B7C2-EED4CE65FFCD}" presName="horzSpace2" presStyleCnt="0"/>
      <dgm:spPr/>
    </dgm:pt>
    <dgm:pt modelId="{7935707D-F1A3-430E-ADDC-53153BDDD04A}" type="pres">
      <dgm:prSet presAssocID="{E235B394-6EA4-4584-B7C2-EED4CE65FFCD}" presName="tx2" presStyleLbl="revTx" presStyleIdx="10" presStyleCnt="12"/>
      <dgm:spPr/>
    </dgm:pt>
    <dgm:pt modelId="{86A32B53-943B-4B81-B880-EF5AC8FEB542}" type="pres">
      <dgm:prSet presAssocID="{E235B394-6EA4-4584-B7C2-EED4CE65FFCD}" presName="vert2" presStyleCnt="0"/>
      <dgm:spPr/>
    </dgm:pt>
    <dgm:pt modelId="{E15F2098-BE97-43CE-9E9D-E9508A8D4E86}" type="pres">
      <dgm:prSet presAssocID="{E235B394-6EA4-4584-B7C2-EED4CE65FFCD}" presName="thinLine2b" presStyleLbl="callout" presStyleIdx="7" presStyleCnt="9"/>
      <dgm:spPr/>
    </dgm:pt>
    <dgm:pt modelId="{292B113D-7DFB-46F8-BFB5-ECF2561A75CD}" type="pres">
      <dgm:prSet presAssocID="{E235B394-6EA4-4584-B7C2-EED4CE65FFCD}" presName="vertSpace2b" presStyleCnt="0"/>
      <dgm:spPr/>
    </dgm:pt>
    <dgm:pt modelId="{BE5DCA57-8C8B-4113-B616-4B2523E5861B}" type="pres">
      <dgm:prSet presAssocID="{9DFD1D8B-8995-4A4B-B51F-33A3FE1B5368}" presName="horz2" presStyleCnt="0"/>
      <dgm:spPr/>
    </dgm:pt>
    <dgm:pt modelId="{600E2A8F-7F04-4E13-84AA-6856CF80E0B3}" type="pres">
      <dgm:prSet presAssocID="{9DFD1D8B-8995-4A4B-B51F-33A3FE1B5368}" presName="horzSpace2" presStyleCnt="0"/>
      <dgm:spPr/>
    </dgm:pt>
    <dgm:pt modelId="{4132B0A3-2A69-4956-B776-DB6E44E92D9C}" type="pres">
      <dgm:prSet presAssocID="{9DFD1D8B-8995-4A4B-B51F-33A3FE1B5368}" presName="tx2" presStyleLbl="revTx" presStyleIdx="11" presStyleCnt="12"/>
      <dgm:spPr/>
    </dgm:pt>
    <dgm:pt modelId="{44299FAA-9320-4DA1-8ECD-CB6076991BFC}" type="pres">
      <dgm:prSet presAssocID="{9DFD1D8B-8995-4A4B-B51F-33A3FE1B5368}" presName="vert2" presStyleCnt="0"/>
      <dgm:spPr/>
    </dgm:pt>
    <dgm:pt modelId="{54D46005-E23E-4233-912A-075022971305}" type="pres">
      <dgm:prSet presAssocID="{9DFD1D8B-8995-4A4B-B51F-33A3FE1B5368}" presName="thinLine2b" presStyleLbl="callout" presStyleIdx="8" presStyleCnt="9"/>
      <dgm:spPr/>
    </dgm:pt>
    <dgm:pt modelId="{BBF34F9F-1A1C-4929-A5A5-C1FBA930E59E}" type="pres">
      <dgm:prSet presAssocID="{9DFD1D8B-8995-4A4B-B51F-33A3FE1B5368}" presName="vertSpace2b" presStyleCnt="0"/>
      <dgm:spPr/>
    </dgm:pt>
  </dgm:ptLst>
  <dgm:cxnLst>
    <dgm:cxn modelId="{75C7661B-5813-456A-8E36-FD3062ADCE55}" srcId="{C7AC596E-C006-48D5-91CE-4F8D9444702C}" destId="{9DFD1D8B-8995-4A4B-B51F-33A3FE1B5368}" srcOrd="4" destOrd="0" parTransId="{69DC3F0B-7A1D-4460-AC8E-8A7E01480B28}" sibTransId="{9C8E3432-BB26-4B08-BEBD-8F7AC7966702}"/>
    <dgm:cxn modelId="{6B7A571D-9B88-4BC6-83A0-2747C8D5656A}" type="presOf" srcId="{D373B3FD-87AF-424F-AE23-E1320B9B2B31}" destId="{E68675CD-35C3-4461-9AE9-8F09FDF19432}" srcOrd="0" destOrd="0" presId="urn:microsoft.com/office/officeart/2008/layout/LinedList"/>
    <dgm:cxn modelId="{8D56E33C-AF1C-42B3-BA72-8AEC60D1A99E}" srcId="{C7AC596E-C006-48D5-91CE-4F8D9444702C}" destId="{E235B394-6EA4-4584-B7C2-EED4CE65FFCD}" srcOrd="3" destOrd="0" parTransId="{7A51A0EF-4FA5-4036-A979-E7FDA43317FC}" sibTransId="{20E4963C-74FE-4D56-BDBB-9D034AC02A36}"/>
    <dgm:cxn modelId="{E637843D-967C-4B2F-8569-0EDF0373F03F}" type="presOf" srcId="{4895EF71-DC45-44B2-970D-7FD0DB15554F}" destId="{984A9AFB-960B-41ED-87B7-41686525C98E}" srcOrd="0" destOrd="0" presId="urn:microsoft.com/office/officeart/2008/layout/LinedList"/>
    <dgm:cxn modelId="{E7595761-3A9C-42FE-B23D-D90B06CFEAF5}" type="presOf" srcId="{0B30FA28-1F65-45CA-A2A8-A414587ED120}" destId="{992CEB68-163F-49BF-B6A1-0AD8CD5EDEF8}" srcOrd="0" destOrd="0" presId="urn:microsoft.com/office/officeart/2008/layout/LinedList"/>
    <dgm:cxn modelId="{6E454E64-9FA1-4107-B9DD-A2381418F030}" type="presOf" srcId="{2E35B245-931B-4188-ACC3-AA89688C72EA}" destId="{AD963B7D-A610-4CFD-8318-167507507D48}" srcOrd="0" destOrd="0" presId="urn:microsoft.com/office/officeart/2008/layout/LinedList"/>
    <dgm:cxn modelId="{A8464148-927A-484A-8F80-C49A97A968BC}" srcId="{C7AC596E-C006-48D5-91CE-4F8D9444702C}" destId="{D373B3FD-87AF-424F-AE23-E1320B9B2B31}" srcOrd="2" destOrd="0" parTransId="{A82CCFB9-F015-486D-A21F-A21C7CE815AE}" sibTransId="{31835E7E-C45E-48E6-8F4E-90985722EE47}"/>
    <dgm:cxn modelId="{62D51D81-117B-40F5-B832-6108AFE40529}" srcId="{4895EF71-DC45-44B2-970D-7FD0DB15554F}" destId="{0B30FA28-1F65-45CA-A2A8-A414587ED120}" srcOrd="0" destOrd="0" parTransId="{F05C6961-AB7D-40A0-8A0D-0A571BE1EE46}" sibTransId="{B4E0A359-6937-41FF-956B-7D303AB1CC83}"/>
    <dgm:cxn modelId="{F443D884-658E-4CBD-BAED-752F19ECEA24}" type="presOf" srcId="{E235B394-6EA4-4584-B7C2-EED4CE65FFCD}" destId="{7935707D-F1A3-430E-ADDC-53153BDDD04A}" srcOrd="0" destOrd="0" presId="urn:microsoft.com/office/officeart/2008/layout/LinedList"/>
    <dgm:cxn modelId="{BDFE2C85-E96C-4D70-8914-4CFD6BA899FC}" type="presOf" srcId="{C7AC596E-C006-48D5-91CE-4F8D9444702C}" destId="{5B78E591-2DED-4872-BCE5-B328CFAFA8A7}" srcOrd="0" destOrd="0" presId="urn:microsoft.com/office/officeart/2008/layout/LinedList"/>
    <dgm:cxn modelId="{F9B6868E-183F-40FC-AECF-B5E4ECF6DAEE}" srcId="{93064E48-B926-4887-BEAD-17EB87D023E0}" destId="{BDB3DCD9-3F03-4423-91AF-BA7C734F1CA6}" srcOrd="2" destOrd="0" parTransId="{3E428B62-26FD-44A3-BFEB-09B965C3C43C}" sibTransId="{D72512F2-7F8D-4BEA-B02A-753417DD44B2}"/>
    <dgm:cxn modelId="{23FCD897-F4B7-42B3-ACEC-7514EA99B129}" type="presOf" srcId="{460DB480-0363-4F60-9FE6-8C0CDD097109}" destId="{1A6B2B9B-4F0B-4E66-BABD-D5E3C795C4A9}" srcOrd="0" destOrd="0" presId="urn:microsoft.com/office/officeart/2008/layout/LinedList"/>
    <dgm:cxn modelId="{35E98CA2-6823-472A-91D3-5F797E1F6699}" type="presOf" srcId="{70C2DF71-915F-4796-BD6C-B69983C5187B}" destId="{C9A64A3B-F64E-436E-BE84-8DE8DF3D4664}" srcOrd="0" destOrd="0" presId="urn:microsoft.com/office/officeart/2008/layout/LinedList"/>
    <dgm:cxn modelId="{D1987AA5-69E2-419A-A7B2-A71346D38609}" srcId="{3F7970C3-C63B-4A5D-9A7B-CE32B9CD35DF}" destId="{C7AC596E-C006-48D5-91CE-4F8D9444702C}" srcOrd="2" destOrd="0" parTransId="{D176A3BB-5A52-44F9-9AF9-5BAA6011620B}" sibTransId="{5A6C6380-A9EA-415F-A98D-79D7D918A204}"/>
    <dgm:cxn modelId="{6B1940A8-ECCE-4614-B64D-526F23155D34}" srcId="{C7AC596E-C006-48D5-91CE-4F8D9444702C}" destId="{2E35B245-931B-4188-ACC3-AA89688C72EA}" srcOrd="0" destOrd="0" parTransId="{3E328FFD-6A73-4D3B-AF53-77FCDC0F7B44}" sibTransId="{9FBAAC2F-273B-470E-9E8A-B2C049504CBA}"/>
    <dgm:cxn modelId="{6A8424A9-30C8-4E6E-B2DA-1B6DA3421CFA}" type="presOf" srcId="{BDB3DCD9-3F03-4423-91AF-BA7C734F1CA6}" destId="{CF8510C6-250D-43AD-8785-6B7AA8AED54F}" srcOrd="0" destOrd="0" presId="urn:microsoft.com/office/officeart/2008/layout/LinedList"/>
    <dgm:cxn modelId="{C59B43AD-E199-42E2-B640-8F8FCABBCE14}" type="presOf" srcId="{3F7970C3-C63B-4A5D-9A7B-CE32B9CD35DF}" destId="{C5FFF2EC-2590-4A36-87A7-7C41AA0B17B8}" srcOrd="0" destOrd="0" presId="urn:microsoft.com/office/officeart/2008/layout/LinedList"/>
    <dgm:cxn modelId="{7AD598CB-0531-430C-85D4-62A200EA262D}" srcId="{3F7970C3-C63B-4A5D-9A7B-CE32B9CD35DF}" destId="{4895EF71-DC45-44B2-970D-7FD0DB15554F}" srcOrd="0" destOrd="0" parTransId="{5CF7CC9E-C058-41A6-BDB1-E353BA18C90F}" sibTransId="{DF5C02E9-B95C-4A3F-8573-35A157CDD6DB}"/>
    <dgm:cxn modelId="{1BCC86D0-D14B-4982-A92B-3F56D88124F3}" srcId="{3F7970C3-C63B-4A5D-9A7B-CE32B9CD35DF}" destId="{93064E48-B926-4887-BEAD-17EB87D023E0}" srcOrd="1" destOrd="0" parTransId="{A21FC4EB-E295-40F2-83A5-5B85DD35C478}" sibTransId="{493826D3-4368-4E7F-B6DB-1E5A482584E6}"/>
    <dgm:cxn modelId="{A89007D1-834B-4F83-9B5A-B1DE12E24C27}" srcId="{93064E48-B926-4887-BEAD-17EB87D023E0}" destId="{460DB480-0363-4F60-9FE6-8C0CDD097109}" srcOrd="1" destOrd="0" parTransId="{1913C801-E092-42AB-AF05-FBE5F88AA276}" sibTransId="{1E2E3A17-2C54-4471-9297-FD1B9A6E6380}"/>
    <dgm:cxn modelId="{F63CE5D4-7650-4CB2-8A6C-E19819CE0B56}" type="presOf" srcId="{3FAEDAE9-2546-4228-B891-3CAAB7678ACA}" destId="{75CCF1F6-1844-4FFB-A4DF-86BBCB6DEC24}" srcOrd="0" destOrd="0" presId="urn:microsoft.com/office/officeart/2008/layout/LinedList"/>
    <dgm:cxn modelId="{911FA2D5-90D1-4CAA-91B4-3B79CAC3F9E9}" srcId="{C7AC596E-C006-48D5-91CE-4F8D9444702C}" destId="{3FAEDAE9-2546-4228-B891-3CAAB7678ACA}" srcOrd="1" destOrd="0" parTransId="{0F42D00E-9FD1-4E03-A9ED-A60E93E63E9D}" sibTransId="{CA80468B-1C25-4DA5-B3D9-B58AF6766C89}"/>
    <dgm:cxn modelId="{9E9D55E2-80B4-4252-A22F-068DBA990B4C}" type="presOf" srcId="{9DFD1D8B-8995-4A4B-B51F-33A3FE1B5368}" destId="{4132B0A3-2A69-4956-B776-DB6E44E92D9C}" srcOrd="0" destOrd="0" presId="urn:microsoft.com/office/officeart/2008/layout/LinedList"/>
    <dgm:cxn modelId="{C01F8DE8-7FDF-4989-951E-6894E7CE9413}" srcId="{93064E48-B926-4887-BEAD-17EB87D023E0}" destId="{70C2DF71-915F-4796-BD6C-B69983C5187B}" srcOrd="0" destOrd="0" parTransId="{EFADA8F3-F0AE-4E9E-AB8E-113667DB8B8C}" sibTransId="{9B651A5D-8B26-43DA-928C-1C5716D12368}"/>
    <dgm:cxn modelId="{6A1824F4-FB56-4B52-8E81-4DBC9EF9C587}" type="presOf" srcId="{93064E48-B926-4887-BEAD-17EB87D023E0}" destId="{E3B8BE9D-ECFA-4525-9F78-7B993AF86F16}" srcOrd="0" destOrd="0" presId="urn:microsoft.com/office/officeart/2008/layout/LinedList"/>
    <dgm:cxn modelId="{F9D32590-C478-416C-85ED-9F7ADDBD3A1C}" type="presParOf" srcId="{C5FFF2EC-2590-4A36-87A7-7C41AA0B17B8}" destId="{F051E25E-0E1C-44C4-BC96-C00FB32AF0E6}" srcOrd="0" destOrd="0" presId="urn:microsoft.com/office/officeart/2008/layout/LinedList"/>
    <dgm:cxn modelId="{F0C93B53-F8C4-47B7-ACA7-6814AC49A835}" type="presParOf" srcId="{C5FFF2EC-2590-4A36-87A7-7C41AA0B17B8}" destId="{7C07D0DE-06E7-493A-ABFB-D2DA3F2FC028}" srcOrd="1" destOrd="0" presId="urn:microsoft.com/office/officeart/2008/layout/LinedList"/>
    <dgm:cxn modelId="{17776C0B-B7D1-4B5C-9C5E-7A31FA92BAB5}" type="presParOf" srcId="{7C07D0DE-06E7-493A-ABFB-D2DA3F2FC028}" destId="{984A9AFB-960B-41ED-87B7-41686525C98E}" srcOrd="0" destOrd="0" presId="urn:microsoft.com/office/officeart/2008/layout/LinedList"/>
    <dgm:cxn modelId="{4C969532-6FE4-46A4-A8E0-8A8183DB92E5}" type="presParOf" srcId="{7C07D0DE-06E7-493A-ABFB-D2DA3F2FC028}" destId="{5DBBCF44-6768-4611-965C-29BFF29A7DBF}" srcOrd="1" destOrd="0" presId="urn:microsoft.com/office/officeart/2008/layout/LinedList"/>
    <dgm:cxn modelId="{6720386D-21AA-4881-96A7-07EE70758AEA}" type="presParOf" srcId="{5DBBCF44-6768-4611-965C-29BFF29A7DBF}" destId="{F6F9BD16-5B3C-4884-8177-24331F299E28}" srcOrd="0" destOrd="0" presId="urn:microsoft.com/office/officeart/2008/layout/LinedList"/>
    <dgm:cxn modelId="{4925C925-42CD-4EEA-8102-2D8C2F180C3A}" type="presParOf" srcId="{5DBBCF44-6768-4611-965C-29BFF29A7DBF}" destId="{68C8F5E6-7E70-4283-97A5-BEFCCF82E874}" srcOrd="1" destOrd="0" presId="urn:microsoft.com/office/officeart/2008/layout/LinedList"/>
    <dgm:cxn modelId="{07C5848D-E44F-46AD-B4AE-52F93EED0776}" type="presParOf" srcId="{68C8F5E6-7E70-4283-97A5-BEFCCF82E874}" destId="{9593FEF5-182F-4913-BDAD-53B27A427627}" srcOrd="0" destOrd="0" presId="urn:microsoft.com/office/officeart/2008/layout/LinedList"/>
    <dgm:cxn modelId="{35DE7416-061E-4F2E-9143-31C9FBA726DF}" type="presParOf" srcId="{68C8F5E6-7E70-4283-97A5-BEFCCF82E874}" destId="{992CEB68-163F-49BF-B6A1-0AD8CD5EDEF8}" srcOrd="1" destOrd="0" presId="urn:microsoft.com/office/officeart/2008/layout/LinedList"/>
    <dgm:cxn modelId="{B84623D2-F6EF-44D8-B5B3-EFD6CD042E76}" type="presParOf" srcId="{68C8F5E6-7E70-4283-97A5-BEFCCF82E874}" destId="{B68DCFC9-4B7B-4334-9BA8-71046B308DF9}" srcOrd="2" destOrd="0" presId="urn:microsoft.com/office/officeart/2008/layout/LinedList"/>
    <dgm:cxn modelId="{9425737E-84A8-49B5-B0E2-CA724FE29073}" type="presParOf" srcId="{5DBBCF44-6768-4611-965C-29BFF29A7DBF}" destId="{41D310FB-36E6-4190-8AD2-D1AB7B9D1588}" srcOrd="2" destOrd="0" presId="urn:microsoft.com/office/officeart/2008/layout/LinedList"/>
    <dgm:cxn modelId="{555054D3-9857-47BD-AC1A-CD41CFF7FA13}" type="presParOf" srcId="{5DBBCF44-6768-4611-965C-29BFF29A7DBF}" destId="{24537301-D77B-448F-98C8-7E1E83E4042C}" srcOrd="3" destOrd="0" presId="urn:microsoft.com/office/officeart/2008/layout/LinedList"/>
    <dgm:cxn modelId="{73CC461E-CD96-47FD-AB32-177C337B13DB}" type="presParOf" srcId="{C5FFF2EC-2590-4A36-87A7-7C41AA0B17B8}" destId="{0C02575B-E665-4ECE-8674-07A174A90D74}" srcOrd="2" destOrd="0" presId="urn:microsoft.com/office/officeart/2008/layout/LinedList"/>
    <dgm:cxn modelId="{C13950D1-A103-4201-BFFB-FA96CE1010A9}" type="presParOf" srcId="{C5FFF2EC-2590-4A36-87A7-7C41AA0B17B8}" destId="{63EA9F88-7B8C-4A37-8DE2-4310E9E5A6E7}" srcOrd="3" destOrd="0" presId="urn:microsoft.com/office/officeart/2008/layout/LinedList"/>
    <dgm:cxn modelId="{8A3E3B08-B7CC-4969-903B-AE080DEBBBFF}" type="presParOf" srcId="{63EA9F88-7B8C-4A37-8DE2-4310E9E5A6E7}" destId="{E3B8BE9D-ECFA-4525-9F78-7B993AF86F16}" srcOrd="0" destOrd="0" presId="urn:microsoft.com/office/officeart/2008/layout/LinedList"/>
    <dgm:cxn modelId="{B774F724-0748-44BE-99F5-90221609688E}" type="presParOf" srcId="{63EA9F88-7B8C-4A37-8DE2-4310E9E5A6E7}" destId="{5525D5AA-F5D2-4D86-81E5-59FF0A6D48DF}" srcOrd="1" destOrd="0" presId="urn:microsoft.com/office/officeart/2008/layout/LinedList"/>
    <dgm:cxn modelId="{9B6BC3E3-98A1-4769-99DE-E384B0A6C7D2}" type="presParOf" srcId="{5525D5AA-F5D2-4D86-81E5-59FF0A6D48DF}" destId="{1601F73B-801E-4A04-8E02-E530F06AFD95}" srcOrd="0" destOrd="0" presId="urn:microsoft.com/office/officeart/2008/layout/LinedList"/>
    <dgm:cxn modelId="{8DA854A6-AEA0-4AE3-B007-E812C4426E4D}" type="presParOf" srcId="{5525D5AA-F5D2-4D86-81E5-59FF0A6D48DF}" destId="{20C2238F-4D4C-4BB9-A653-AD5E3CC3B1DF}" srcOrd="1" destOrd="0" presId="urn:microsoft.com/office/officeart/2008/layout/LinedList"/>
    <dgm:cxn modelId="{DD25000E-C5F9-444E-BD0B-0AE6292D7473}" type="presParOf" srcId="{20C2238F-4D4C-4BB9-A653-AD5E3CC3B1DF}" destId="{80FC8F90-DB99-456F-BC36-FA029C837BA3}" srcOrd="0" destOrd="0" presId="urn:microsoft.com/office/officeart/2008/layout/LinedList"/>
    <dgm:cxn modelId="{6D447DF1-768D-46FB-BB44-CEA889BBF30B}" type="presParOf" srcId="{20C2238F-4D4C-4BB9-A653-AD5E3CC3B1DF}" destId="{C9A64A3B-F64E-436E-BE84-8DE8DF3D4664}" srcOrd="1" destOrd="0" presId="urn:microsoft.com/office/officeart/2008/layout/LinedList"/>
    <dgm:cxn modelId="{FAAC19C7-E979-4D31-911D-A73DB37DAE67}" type="presParOf" srcId="{20C2238F-4D4C-4BB9-A653-AD5E3CC3B1DF}" destId="{1981DE95-1EB7-4AB0-A1D5-482AE8B03771}" srcOrd="2" destOrd="0" presId="urn:microsoft.com/office/officeart/2008/layout/LinedList"/>
    <dgm:cxn modelId="{743CF0A4-F981-4A95-BF15-22DCD33469EB}" type="presParOf" srcId="{5525D5AA-F5D2-4D86-81E5-59FF0A6D48DF}" destId="{9C03F417-1B3D-4EA2-87DF-1CF531F5BBF9}" srcOrd="2" destOrd="0" presId="urn:microsoft.com/office/officeart/2008/layout/LinedList"/>
    <dgm:cxn modelId="{59DCCB49-3DAF-4820-A6AD-A2E548094FA7}" type="presParOf" srcId="{5525D5AA-F5D2-4D86-81E5-59FF0A6D48DF}" destId="{EC514CB3-B13C-4F02-AB3A-4B8D0EDCCA88}" srcOrd="3" destOrd="0" presId="urn:microsoft.com/office/officeart/2008/layout/LinedList"/>
    <dgm:cxn modelId="{7EAC2AD4-FF82-4F74-995D-64DAFE4440A9}" type="presParOf" srcId="{5525D5AA-F5D2-4D86-81E5-59FF0A6D48DF}" destId="{20DD5694-5F24-44D6-BF5F-D1D2EF720C70}" srcOrd="4" destOrd="0" presId="urn:microsoft.com/office/officeart/2008/layout/LinedList"/>
    <dgm:cxn modelId="{4453232E-FB61-47A0-843B-71EEC0C90947}" type="presParOf" srcId="{20DD5694-5F24-44D6-BF5F-D1D2EF720C70}" destId="{602DD679-714A-427C-92A2-BA38563E4A52}" srcOrd="0" destOrd="0" presId="urn:microsoft.com/office/officeart/2008/layout/LinedList"/>
    <dgm:cxn modelId="{176421D8-311B-4003-96A2-441887F692E2}" type="presParOf" srcId="{20DD5694-5F24-44D6-BF5F-D1D2EF720C70}" destId="{1A6B2B9B-4F0B-4E66-BABD-D5E3C795C4A9}" srcOrd="1" destOrd="0" presId="urn:microsoft.com/office/officeart/2008/layout/LinedList"/>
    <dgm:cxn modelId="{DAF02BFA-14EF-4D86-A98C-B186648C071A}" type="presParOf" srcId="{20DD5694-5F24-44D6-BF5F-D1D2EF720C70}" destId="{BCB772A0-D113-49EF-A281-F9AA36B0991C}" srcOrd="2" destOrd="0" presId="urn:microsoft.com/office/officeart/2008/layout/LinedList"/>
    <dgm:cxn modelId="{FA466BFF-948D-45D3-85D3-EA8E1F1B628A}" type="presParOf" srcId="{5525D5AA-F5D2-4D86-81E5-59FF0A6D48DF}" destId="{E5179B71-D960-4F72-A0BF-215F0618FCDF}" srcOrd="5" destOrd="0" presId="urn:microsoft.com/office/officeart/2008/layout/LinedList"/>
    <dgm:cxn modelId="{1806F418-8412-4DE9-8C60-32B9D4D0BD06}" type="presParOf" srcId="{5525D5AA-F5D2-4D86-81E5-59FF0A6D48DF}" destId="{BE8DEC1B-3CA2-4343-8DD1-A6D0AAF91956}" srcOrd="6" destOrd="0" presId="urn:microsoft.com/office/officeart/2008/layout/LinedList"/>
    <dgm:cxn modelId="{465596D8-4DDD-4E4F-AAF1-E3061D4D587D}" type="presParOf" srcId="{5525D5AA-F5D2-4D86-81E5-59FF0A6D48DF}" destId="{70DF9C9B-C38B-4331-8524-C75441B071EB}" srcOrd="7" destOrd="0" presId="urn:microsoft.com/office/officeart/2008/layout/LinedList"/>
    <dgm:cxn modelId="{F53DB312-1C63-4C67-91EA-8C3E80314797}" type="presParOf" srcId="{70DF9C9B-C38B-4331-8524-C75441B071EB}" destId="{4376EA77-8655-4767-AE93-DBFDB335D990}" srcOrd="0" destOrd="0" presId="urn:microsoft.com/office/officeart/2008/layout/LinedList"/>
    <dgm:cxn modelId="{25494EE3-FE51-4ACA-96E7-3BF6B058BD92}" type="presParOf" srcId="{70DF9C9B-C38B-4331-8524-C75441B071EB}" destId="{CF8510C6-250D-43AD-8785-6B7AA8AED54F}" srcOrd="1" destOrd="0" presId="urn:microsoft.com/office/officeart/2008/layout/LinedList"/>
    <dgm:cxn modelId="{EE079485-C94C-4313-8C37-43F08A11EE67}" type="presParOf" srcId="{70DF9C9B-C38B-4331-8524-C75441B071EB}" destId="{8A0B79F4-63C0-4B7C-916C-DB3E2AD1F26C}" srcOrd="2" destOrd="0" presId="urn:microsoft.com/office/officeart/2008/layout/LinedList"/>
    <dgm:cxn modelId="{CDB1A4C9-67EB-404D-9D8B-14EC88BC03E6}" type="presParOf" srcId="{5525D5AA-F5D2-4D86-81E5-59FF0A6D48DF}" destId="{D32ACD9B-DE55-47F6-B06D-2C518923B49E}" srcOrd="8" destOrd="0" presId="urn:microsoft.com/office/officeart/2008/layout/LinedList"/>
    <dgm:cxn modelId="{9220CC1B-65C1-425D-8449-11F2B4530841}" type="presParOf" srcId="{5525D5AA-F5D2-4D86-81E5-59FF0A6D48DF}" destId="{CE80BD60-464C-4665-8006-76B630FE5BEF}" srcOrd="9" destOrd="0" presId="urn:microsoft.com/office/officeart/2008/layout/LinedList"/>
    <dgm:cxn modelId="{A06FD252-8407-442D-8E75-16F784F7615D}" type="presParOf" srcId="{C5FFF2EC-2590-4A36-87A7-7C41AA0B17B8}" destId="{1EE33F6E-F15B-4900-A99E-65CE035ABA86}" srcOrd="4" destOrd="0" presId="urn:microsoft.com/office/officeart/2008/layout/LinedList"/>
    <dgm:cxn modelId="{AE817D70-0133-4AB5-8F56-9319CA71BD88}" type="presParOf" srcId="{C5FFF2EC-2590-4A36-87A7-7C41AA0B17B8}" destId="{10B64CDC-74CF-4471-8760-EDD40D06FB45}" srcOrd="5" destOrd="0" presId="urn:microsoft.com/office/officeart/2008/layout/LinedList"/>
    <dgm:cxn modelId="{00472972-EFEE-45A3-99B6-E6DA37CBDF87}" type="presParOf" srcId="{10B64CDC-74CF-4471-8760-EDD40D06FB45}" destId="{5B78E591-2DED-4872-BCE5-B328CFAFA8A7}" srcOrd="0" destOrd="0" presId="urn:microsoft.com/office/officeart/2008/layout/LinedList"/>
    <dgm:cxn modelId="{6CC1FA46-5A71-4412-A937-63C51056E80F}" type="presParOf" srcId="{10B64CDC-74CF-4471-8760-EDD40D06FB45}" destId="{B90673EA-6D73-4231-934B-A66FAA0F86E8}" srcOrd="1" destOrd="0" presId="urn:microsoft.com/office/officeart/2008/layout/LinedList"/>
    <dgm:cxn modelId="{E32C0DDB-5A5C-4539-B768-85850C2A6A39}" type="presParOf" srcId="{B90673EA-6D73-4231-934B-A66FAA0F86E8}" destId="{7B631217-A030-4ACC-A8E7-365542D0654A}" srcOrd="0" destOrd="0" presId="urn:microsoft.com/office/officeart/2008/layout/LinedList"/>
    <dgm:cxn modelId="{3DDDA2BE-7415-49DE-A4CE-CAAAF3B18A83}" type="presParOf" srcId="{B90673EA-6D73-4231-934B-A66FAA0F86E8}" destId="{AF174A82-CFD1-4F71-A478-02A4816DBD50}" srcOrd="1" destOrd="0" presId="urn:microsoft.com/office/officeart/2008/layout/LinedList"/>
    <dgm:cxn modelId="{40A9234E-32B4-4A1A-B8A7-66BDBE6C0D79}" type="presParOf" srcId="{AF174A82-CFD1-4F71-A478-02A4816DBD50}" destId="{40B6A4D4-C6AD-4CAE-A649-EFB23E809194}" srcOrd="0" destOrd="0" presId="urn:microsoft.com/office/officeart/2008/layout/LinedList"/>
    <dgm:cxn modelId="{4D2C66F2-121E-4EA8-849D-A242A76E5B61}" type="presParOf" srcId="{AF174A82-CFD1-4F71-A478-02A4816DBD50}" destId="{AD963B7D-A610-4CFD-8318-167507507D48}" srcOrd="1" destOrd="0" presId="urn:microsoft.com/office/officeart/2008/layout/LinedList"/>
    <dgm:cxn modelId="{E9BB834D-9443-49E6-A5FD-DC4674437CE5}" type="presParOf" srcId="{AF174A82-CFD1-4F71-A478-02A4816DBD50}" destId="{5FC6B88E-BA8C-4A37-9330-730DFB2357BB}" srcOrd="2" destOrd="0" presId="urn:microsoft.com/office/officeart/2008/layout/LinedList"/>
    <dgm:cxn modelId="{589CCB84-C78F-4300-8343-A2C29626D400}" type="presParOf" srcId="{B90673EA-6D73-4231-934B-A66FAA0F86E8}" destId="{C3AA4389-F6C5-4763-9F27-499A62E43FA1}" srcOrd="2" destOrd="0" presId="urn:microsoft.com/office/officeart/2008/layout/LinedList"/>
    <dgm:cxn modelId="{03DBB17A-8E04-404D-8BA6-E9C9380F0C71}" type="presParOf" srcId="{B90673EA-6D73-4231-934B-A66FAA0F86E8}" destId="{8BECF1F1-96B6-439C-B44C-1DF07E971B31}" srcOrd="3" destOrd="0" presId="urn:microsoft.com/office/officeart/2008/layout/LinedList"/>
    <dgm:cxn modelId="{5BBDBD71-267A-42FB-A80D-243D2E952F43}" type="presParOf" srcId="{B90673EA-6D73-4231-934B-A66FAA0F86E8}" destId="{39D769CA-615C-44E5-B1DD-693CD8E95F83}" srcOrd="4" destOrd="0" presId="urn:microsoft.com/office/officeart/2008/layout/LinedList"/>
    <dgm:cxn modelId="{36EB4099-073A-4427-81E7-632A9F575E7C}" type="presParOf" srcId="{39D769CA-615C-44E5-B1DD-693CD8E95F83}" destId="{3AFCA039-F614-4928-805D-EEB790E8B76D}" srcOrd="0" destOrd="0" presId="urn:microsoft.com/office/officeart/2008/layout/LinedList"/>
    <dgm:cxn modelId="{E5E510A9-C299-4116-9EC1-42FF00502230}" type="presParOf" srcId="{39D769CA-615C-44E5-B1DD-693CD8E95F83}" destId="{75CCF1F6-1844-4FFB-A4DF-86BBCB6DEC24}" srcOrd="1" destOrd="0" presId="urn:microsoft.com/office/officeart/2008/layout/LinedList"/>
    <dgm:cxn modelId="{CB519BA1-D758-4F34-8181-0C6A959F5AC7}" type="presParOf" srcId="{39D769CA-615C-44E5-B1DD-693CD8E95F83}" destId="{00F2AE51-912F-4E55-93DF-677FEEC5CA72}" srcOrd="2" destOrd="0" presId="urn:microsoft.com/office/officeart/2008/layout/LinedList"/>
    <dgm:cxn modelId="{C363E21C-1B6C-4ED9-AFF0-71CD3EC226AF}" type="presParOf" srcId="{B90673EA-6D73-4231-934B-A66FAA0F86E8}" destId="{7A3646DB-020B-4AC0-BA44-088F2EAA2D1C}" srcOrd="5" destOrd="0" presId="urn:microsoft.com/office/officeart/2008/layout/LinedList"/>
    <dgm:cxn modelId="{C2DEF796-0D73-4A47-BD13-C9DB22381A41}" type="presParOf" srcId="{B90673EA-6D73-4231-934B-A66FAA0F86E8}" destId="{7CADF88F-0B5E-405D-9731-9525F921A5E3}" srcOrd="6" destOrd="0" presId="urn:microsoft.com/office/officeart/2008/layout/LinedList"/>
    <dgm:cxn modelId="{9E562336-002E-462C-B833-FB934164C076}" type="presParOf" srcId="{B90673EA-6D73-4231-934B-A66FAA0F86E8}" destId="{46522185-FBB2-4015-A999-E75FAB581407}" srcOrd="7" destOrd="0" presId="urn:microsoft.com/office/officeart/2008/layout/LinedList"/>
    <dgm:cxn modelId="{E027902C-BFB4-4A05-B796-6F88DCC2A95C}" type="presParOf" srcId="{46522185-FBB2-4015-A999-E75FAB581407}" destId="{A39ECF9E-1E07-49D7-B2FD-053252277B09}" srcOrd="0" destOrd="0" presId="urn:microsoft.com/office/officeart/2008/layout/LinedList"/>
    <dgm:cxn modelId="{DBBD97EE-F1F5-4D6E-B0E3-0000DB4C878D}" type="presParOf" srcId="{46522185-FBB2-4015-A999-E75FAB581407}" destId="{E68675CD-35C3-4461-9AE9-8F09FDF19432}" srcOrd="1" destOrd="0" presId="urn:microsoft.com/office/officeart/2008/layout/LinedList"/>
    <dgm:cxn modelId="{087B2E1E-0EA5-41CF-83D1-16787B43AF4A}" type="presParOf" srcId="{46522185-FBB2-4015-A999-E75FAB581407}" destId="{BA104CD7-D036-4E03-B94D-1EF377E98B2F}" srcOrd="2" destOrd="0" presId="urn:microsoft.com/office/officeart/2008/layout/LinedList"/>
    <dgm:cxn modelId="{F7893574-6A4E-47AA-9395-B514363948B1}" type="presParOf" srcId="{B90673EA-6D73-4231-934B-A66FAA0F86E8}" destId="{985B1857-5920-4974-973F-FD1D58D4A05F}" srcOrd="8" destOrd="0" presId="urn:microsoft.com/office/officeart/2008/layout/LinedList"/>
    <dgm:cxn modelId="{4FE02BD3-4031-4021-B104-1FDD91A2BF1D}" type="presParOf" srcId="{B90673EA-6D73-4231-934B-A66FAA0F86E8}" destId="{9B3ED8FA-9BD1-4FA1-97F8-84C51462EF46}" srcOrd="9" destOrd="0" presId="urn:microsoft.com/office/officeart/2008/layout/LinedList"/>
    <dgm:cxn modelId="{2A902813-2093-43D0-8648-B6FAD1D4E21F}" type="presParOf" srcId="{B90673EA-6D73-4231-934B-A66FAA0F86E8}" destId="{735CEAB7-E6D5-4BAE-A024-18F05DDD3A0A}" srcOrd="10" destOrd="0" presId="urn:microsoft.com/office/officeart/2008/layout/LinedList"/>
    <dgm:cxn modelId="{4DC645DC-6D6D-43A3-B2BA-BF2B23AF2287}" type="presParOf" srcId="{735CEAB7-E6D5-4BAE-A024-18F05DDD3A0A}" destId="{F21B1159-CBFF-4B17-9A04-0AA4BFF6E0CF}" srcOrd="0" destOrd="0" presId="urn:microsoft.com/office/officeart/2008/layout/LinedList"/>
    <dgm:cxn modelId="{CF1676C6-B766-4E2B-BA37-C9F896103FB8}" type="presParOf" srcId="{735CEAB7-E6D5-4BAE-A024-18F05DDD3A0A}" destId="{7935707D-F1A3-430E-ADDC-53153BDDD04A}" srcOrd="1" destOrd="0" presId="urn:microsoft.com/office/officeart/2008/layout/LinedList"/>
    <dgm:cxn modelId="{AF73C107-29E9-4FB4-99D4-DC367F412C81}" type="presParOf" srcId="{735CEAB7-E6D5-4BAE-A024-18F05DDD3A0A}" destId="{86A32B53-943B-4B81-B880-EF5AC8FEB542}" srcOrd="2" destOrd="0" presId="urn:microsoft.com/office/officeart/2008/layout/LinedList"/>
    <dgm:cxn modelId="{F4C7F64D-0B78-41C6-A519-B538EC450C8F}" type="presParOf" srcId="{B90673EA-6D73-4231-934B-A66FAA0F86E8}" destId="{E15F2098-BE97-43CE-9E9D-E9508A8D4E86}" srcOrd="11" destOrd="0" presId="urn:microsoft.com/office/officeart/2008/layout/LinedList"/>
    <dgm:cxn modelId="{35F82E5A-886A-4A88-971A-963725107604}" type="presParOf" srcId="{B90673EA-6D73-4231-934B-A66FAA0F86E8}" destId="{292B113D-7DFB-46F8-BFB5-ECF2561A75CD}" srcOrd="12" destOrd="0" presId="urn:microsoft.com/office/officeart/2008/layout/LinedList"/>
    <dgm:cxn modelId="{2B7A9BC8-90CF-4E28-8F00-636E6EB014E0}" type="presParOf" srcId="{B90673EA-6D73-4231-934B-A66FAA0F86E8}" destId="{BE5DCA57-8C8B-4113-B616-4B2523E5861B}" srcOrd="13" destOrd="0" presId="urn:microsoft.com/office/officeart/2008/layout/LinedList"/>
    <dgm:cxn modelId="{80F1E438-A209-4A71-9582-82178DE68615}" type="presParOf" srcId="{BE5DCA57-8C8B-4113-B616-4B2523E5861B}" destId="{600E2A8F-7F04-4E13-84AA-6856CF80E0B3}" srcOrd="0" destOrd="0" presId="urn:microsoft.com/office/officeart/2008/layout/LinedList"/>
    <dgm:cxn modelId="{9DEB1657-07CF-40EE-83E6-AFAC93EAC36F}" type="presParOf" srcId="{BE5DCA57-8C8B-4113-B616-4B2523E5861B}" destId="{4132B0A3-2A69-4956-B776-DB6E44E92D9C}" srcOrd="1" destOrd="0" presId="urn:microsoft.com/office/officeart/2008/layout/LinedList"/>
    <dgm:cxn modelId="{FDF60210-2806-496F-A6AB-DB991C3A685B}" type="presParOf" srcId="{BE5DCA57-8C8B-4113-B616-4B2523E5861B}" destId="{44299FAA-9320-4DA1-8ECD-CB6076991BFC}" srcOrd="2" destOrd="0" presId="urn:microsoft.com/office/officeart/2008/layout/LinedList"/>
    <dgm:cxn modelId="{6FCCFD92-9727-4D13-ADAB-970143A56191}" type="presParOf" srcId="{B90673EA-6D73-4231-934B-A66FAA0F86E8}" destId="{54D46005-E23E-4233-912A-075022971305}" srcOrd="14" destOrd="0" presId="urn:microsoft.com/office/officeart/2008/layout/LinedList"/>
    <dgm:cxn modelId="{C69B56F4-B193-4604-9543-BC803BDC007F}" type="presParOf" srcId="{B90673EA-6D73-4231-934B-A66FAA0F86E8}" destId="{BBF34F9F-1A1C-4929-A5A5-C1FBA930E59E}"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7970C3-C63B-4A5D-9A7B-CE32B9CD35DF}" type="doc">
      <dgm:prSet loTypeId="urn:microsoft.com/office/officeart/2008/layout/LinedList" loCatId="list" qsTypeId="urn:microsoft.com/office/officeart/2005/8/quickstyle/3d1" qsCatId="3D" csTypeId="urn:microsoft.com/office/officeart/2005/8/colors/accent1_2" csCatId="accent1" phldr="1"/>
      <dgm:spPr/>
      <dgm:t>
        <a:bodyPr/>
        <a:lstStyle/>
        <a:p>
          <a:endParaRPr lang="de-AT"/>
        </a:p>
      </dgm:t>
    </dgm:pt>
    <dgm:pt modelId="{4895EF71-DC45-44B2-970D-7FD0DB15554F}">
      <dgm:prSet phldrT="[Text]" custT="1"/>
      <dgm:spPr>
        <a:noFill/>
      </dgm:spPr>
      <dgm:t>
        <a:bodyPr anchor="ctr"/>
        <a:lstStyle/>
        <a:p>
          <a:r>
            <a:rPr lang="en-US" sz="1800" b="1" dirty="0"/>
            <a:t>Legal standing of copyright exceptions</a:t>
          </a:r>
          <a:endParaRPr lang="de-DE" sz="1800" b="1" dirty="0"/>
        </a:p>
      </dgm:t>
    </dgm:pt>
    <dgm:pt modelId="{5CF7CC9E-C058-41A6-BDB1-E353BA18C90F}" type="parTrans" cxnId="{7AD598CB-0531-430C-85D4-62A200EA262D}">
      <dgm:prSet/>
      <dgm:spPr/>
      <dgm:t>
        <a:bodyPr/>
        <a:lstStyle/>
        <a:p>
          <a:endParaRPr lang="de-AT"/>
        </a:p>
      </dgm:t>
    </dgm:pt>
    <dgm:pt modelId="{DF5C02E9-B95C-4A3F-8573-35A157CDD6DB}" type="sibTrans" cxnId="{7AD598CB-0531-430C-85D4-62A200EA262D}">
      <dgm:prSet/>
      <dgm:spPr/>
      <dgm:t>
        <a:bodyPr/>
        <a:lstStyle/>
        <a:p>
          <a:endParaRPr lang="de-AT"/>
        </a:p>
      </dgm:t>
    </dgm:pt>
    <dgm:pt modelId="{0B30FA28-1F65-45CA-A2A8-A414587ED120}">
      <dgm:prSet custT="1"/>
      <dgm:spPr/>
      <dgm:t>
        <a:bodyPr anchor="ctr"/>
        <a:lstStyle/>
        <a:p>
          <a:r>
            <a:rPr lang="en-GB" sz="1800" noProof="0" dirty="0"/>
            <a:t>Copyright exceptions as „user rights“</a:t>
          </a:r>
          <a:r>
            <a:rPr lang="en-GB" sz="1900" noProof="0" dirty="0"/>
            <a:t> </a:t>
          </a:r>
          <a:r>
            <a:rPr lang="en-GB" sz="1200" noProof="0" dirty="0"/>
            <a:t>[CJEU </a:t>
          </a:r>
          <a:r>
            <a:rPr lang="en-GB" sz="1200" i="1" noProof="0" dirty="0"/>
            <a:t>Poland/Parliament and Council</a:t>
          </a:r>
          <a:r>
            <a:rPr lang="de-DE" sz="1200" dirty="0"/>
            <a:t>]</a:t>
          </a:r>
        </a:p>
      </dgm:t>
    </dgm:pt>
    <dgm:pt modelId="{F05C6961-AB7D-40A0-8A0D-0A571BE1EE46}" type="parTrans" cxnId="{62D51D81-117B-40F5-B832-6108AFE40529}">
      <dgm:prSet/>
      <dgm:spPr/>
      <dgm:t>
        <a:bodyPr/>
        <a:lstStyle/>
        <a:p>
          <a:endParaRPr lang="de-AT"/>
        </a:p>
      </dgm:t>
    </dgm:pt>
    <dgm:pt modelId="{B4E0A359-6937-41FF-956B-7D303AB1CC83}" type="sibTrans" cxnId="{62D51D81-117B-40F5-B832-6108AFE40529}">
      <dgm:prSet/>
      <dgm:spPr/>
      <dgm:t>
        <a:bodyPr/>
        <a:lstStyle/>
        <a:p>
          <a:endParaRPr lang="de-AT"/>
        </a:p>
      </dgm:t>
    </dgm:pt>
    <dgm:pt modelId="{93064E48-B926-4887-BEAD-17EB87D023E0}">
      <dgm:prSet custT="1"/>
      <dgm:spPr>
        <a:noFill/>
      </dgm:spPr>
      <dgm:t>
        <a:bodyPr anchor="ctr"/>
        <a:lstStyle/>
        <a:p>
          <a:r>
            <a:rPr lang="en-GB" sz="1800" b="1" noProof="0" dirty="0"/>
            <a:t>Legal restrictions of filtering</a:t>
          </a:r>
        </a:p>
      </dgm:t>
    </dgm:pt>
    <dgm:pt modelId="{A21FC4EB-E295-40F2-83A5-5B85DD35C478}" type="parTrans" cxnId="{1BCC86D0-D14B-4982-A92B-3F56D88124F3}">
      <dgm:prSet/>
      <dgm:spPr/>
      <dgm:t>
        <a:bodyPr/>
        <a:lstStyle/>
        <a:p>
          <a:endParaRPr lang="de-AT"/>
        </a:p>
      </dgm:t>
    </dgm:pt>
    <dgm:pt modelId="{493826D3-4368-4E7F-B6DB-1E5A482584E6}" type="sibTrans" cxnId="{1BCC86D0-D14B-4982-A92B-3F56D88124F3}">
      <dgm:prSet/>
      <dgm:spPr/>
      <dgm:t>
        <a:bodyPr/>
        <a:lstStyle/>
        <a:p>
          <a:endParaRPr lang="de-AT"/>
        </a:p>
      </dgm:t>
    </dgm:pt>
    <dgm:pt modelId="{70C2DF71-915F-4796-BD6C-B69983C5187B}">
      <dgm:prSet custT="1"/>
      <dgm:spPr/>
      <dgm:t>
        <a:bodyPr anchor="ctr"/>
        <a:lstStyle/>
        <a:p>
          <a:r>
            <a:rPr lang="en-US" sz="1800" dirty="0"/>
            <a:t>Prohibition of "over-blocking" as obligation of result </a:t>
          </a:r>
          <a:r>
            <a:rPr lang="en-US" sz="1200" dirty="0"/>
            <a:t>[Art 17 DSM-Dir, </a:t>
          </a:r>
          <a:r>
            <a:rPr lang="en-GB" sz="1200" noProof="0" dirty="0"/>
            <a:t>CJEU </a:t>
          </a:r>
          <a:r>
            <a:rPr lang="en-GB" sz="1200" i="1" noProof="0" dirty="0"/>
            <a:t>Poland/Parliament and Council</a:t>
          </a:r>
          <a:r>
            <a:rPr lang="en-GB" sz="1200" i="0" noProof="0" dirty="0"/>
            <a:t>]</a:t>
          </a:r>
          <a:endParaRPr lang="de-DE" sz="1400" i="0" dirty="0"/>
        </a:p>
      </dgm:t>
    </dgm:pt>
    <dgm:pt modelId="{EFADA8F3-F0AE-4E9E-AB8E-113667DB8B8C}" type="parTrans" cxnId="{C01F8DE8-7FDF-4989-951E-6894E7CE9413}">
      <dgm:prSet/>
      <dgm:spPr/>
      <dgm:t>
        <a:bodyPr/>
        <a:lstStyle/>
        <a:p>
          <a:endParaRPr lang="de-AT"/>
        </a:p>
      </dgm:t>
    </dgm:pt>
    <dgm:pt modelId="{9B651A5D-8B26-43DA-928C-1C5716D12368}" type="sibTrans" cxnId="{C01F8DE8-7FDF-4989-951E-6894E7CE9413}">
      <dgm:prSet/>
      <dgm:spPr/>
      <dgm:t>
        <a:bodyPr/>
        <a:lstStyle/>
        <a:p>
          <a:endParaRPr lang="de-AT"/>
        </a:p>
      </dgm:t>
    </dgm:pt>
    <dgm:pt modelId="{460DB480-0363-4F60-9FE6-8C0CDD097109}">
      <dgm:prSet custT="1"/>
      <dgm:spPr/>
      <dgm:t>
        <a:bodyPr anchor="ctr"/>
        <a:lstStyle/>
        <a:p>
          <a:r>
            <a:rPr lang="de-DE" sz="1800" dirty="0"/>
            <a:t>AUT/GER: S</a:t>
          </a:r>
          <a:r>
            <a:rPr lang="en-GB" sz="1800" noProof="0" dirty="0"/>
            <a:t>mall snippets, „pre-flagging“</a:t>
          </a:r>
        </a:p>
      </dgm:t>
    </dgm:pt>
    <dgm:pt modelId="{1913C801-E092-42AB-AF05-FBE5F88AA276}" type="parTrans" cxnId="{A89007D1-834B-4F83-9B5A-B1DE12E24C27}">
      <dgm:prSet/>
      <dgm:spPr/>
      <dgm:t>
        <a:bodyPr/>
        <a:lstStyle/>
        <a:p>
          <a:endParaRPr lang="de-AT"/>
        </a:p>
      </dgm:t>
    </dgm:pt>
    <dgm:pt modelId="{1E2E3A17-2C54-4471-9297-FD1B9A6E6380}" type="sibTrans" cxnId="{A89007D1-834B-4F83-9B5A-B1DE12E24C27}">
      <dgm:prSet/>
      <dgm:spPr/>
      <dgm:t>
        <a:bodyPr/>
        <a:lstStyle/>
        <a:p>
          <a:endParaRPr lang="de-AT"/>
        </a:p>
      </dgm:t>
    </dgm:pt>
    <dgm:pt modelId="{BDB3DCD9-3F03-4423-91AF-BA7C734F1CA6}">
      <dgm:prSet custT="1"/>
      <dgm:spPr/>
      <dgm:t>
        <a:bodyPr anchor="ctr"/>
        <a:lstStyle/>
        <a:p>
          <a:r>
            <a:rPr lang="en-US" sz="1800" dirty="0"/>
            <a:t>Diligence, objectivity and proportionality, fundamental rights </a:t>
          </a:r>
          <a:r>
            <a:rPr lang="en-US" sz="1200" dirty="0"/>
            <a:t>[Art 14 (4) DSA]</a:t>
          </a:r>
          <a:endParaRPr lang="de-DE" sz="1200" dirty="0"/>
        </a:p>
      </dgm:t>
    </dgm:pt>
    <dgm:pt modelId="{3E428B62-26FD-44A3-BFEB-09B965C3C43C}" type="parTrans" cxnId="{F9B6868E-183F-40FC-AECF-B5E4ECF6DAEE}">
      <dgm:prSet/>
      <dgm:spPr/>
      <dgm:t>
        <a:bodyPr/>
        <a:lstStyle/>
        <a:p>
          <a:endParaRPr lang="de-AT"/>
        </a:p>
      </dgm:t>
    </dgm:pt>
    <dgm:pt modelId="{D72512F2-7F8D-4BEA-B02A-753417DD44B2}" type="sibTrans" cxnId="{F9B6868E-183F-40FC-AECF-B5E4ECF6DAEE}">
      <dgm:prSet/>
      <dgm:spPr/>
      <dgm:t>
        <a:bodyPr/>
        <a:lstStyle/>
        <a:p>
          <a:endParaRPr lang="de-AT"/>
        </a:p>
      </dgm:t>
    </dgm:pt>
    <dgm:pt modelId="{C7AC596E-C006-48D5-91CE-4F8D9444702C}">
      <dgm:prSet custT="1"/>
      <dgm:spPr>
        <a:solidFill>
          <a:srgbClr val="99CCFF"/>
        </a:solidFill>
      </dgm:spPr>
      <dgm:t>
        <a:bodyPr anchor="ctr"/>
        <a:lstStyle/>
        <a:p>
          <a:r>
            <a:rPr lang="en-GB" sz="1800" b="1" noProof="0" dirty="0"/>
            <a:t>Accompanying safeguards</a:t>
          </a:r>
          <a:r>
            <a:rPr lang="de-DE" sz="2000" b="1" dirty="0"/>
            <a:t>
</a:t>
          </a:r>
        </a:p>
      </dgm:t>
    </dgm:pt>
    <dgm:pt modelId="{D176A3BB-5A52-44F9-9AF9-5BAA6011620B}" type="parTrans" cxnId="{D1987AA5-69E2-419A-A7B2-A71346D38609}">
      <dgm:prSet/>
      <dgm:spPr/>
      <dgm:t>
        <a:bodyPr/>
        <a:lstStyle/>
        <a:p>
          <a:endParaRPr lang="de-AT"/>
        </a:p>
      </dgm:t>
    </dgm:pt>
    <dgm:pt modelId="{5A6C6380-A9EA-415F-A98D-79D7D918A204}" type="sibTrans" cxnId="{D1987AA5-69E2-419A-A7B2-A71346D38609}">
      <dgm:prSet/>
      <dgm:spPr/>
      <dgm:t>
        <a:bodyPr/>
        <a:lstStyle/>
        <a:p>
          <a:endParaRPr lang="de-AT"/>
        </a:p>
      </dgm:t>
    </dgm:pt>
    <dgm:pt modelId="{2E35B245-931B-4188-ACC3-AA89688C72EA}">
      <dgm:prSet custT="1"/>
      <dgm:spPr/>
      <dgm:t>
        <a:bodyPr anchor="ctr"/>
        <a:lstStyle/>
        <a:p>
          <a:r>
            <a:rPr lang="de-DE" sz="1800" dirty="0"/>
            <a:t>Transparency </a:t>
          </a:r>
          <a:r>
            <a:rPr lang="de-DE" sz="1200" dirty="0"/>
            <a:t>[Art 17 DSM-Dir+ DSA]</a:t>
          </a:r>
        </a:p>
      </dgm:t>
    </dgm:pt>
    <dgm:pt modelId="{3E328FFD-6A73-4D3B-AF53-77FCDC0F7B44}" type="parTrans" cxnId="{6B1940A8-ECCE-4614-B64D-526F23155D34}">
      <dgm:prSet/>
      <dgm:spPr/>
      <dgm:t>
        <a:bodyPr/>
        <a:lstStyle/>
        <a:p>
          <a:endParaRPr lang="de-AT"/>
        </a:p>
      </dgm:t>
    </dgm:pt>
    <dgm:pt modelId="{9FBAAC2F-273B-470E-9E8A-B2C049504CBA}" type="sibTrans" cxnId="{6B1940A8-ECCE-4614-B64D-526F23155D34}">
      <dgm:prSet/>
      <dgm:spPr/>
      <dgm:t>
        <a:bodyPr/>
        <a:lstStyle/>
        <a:p>
          <a:endParaRPr lang="de-AT"/>
        </a:p>
      </dgm:t>
    </dgm:pt>
    <dgm:pt modelId="{3FAEDAE9-2546-4228-B891-3CAAB7678ACA}">
      <dgm:prSet custT="1"/>
      <dgm:spPr/>
      <dgm:t>
        <a:bodyPr anchor="ctr"/>
        <a:lstStyle/>
        <a:p>
          <a:r>
            <a:rPr lang="en-GB" sz="1800" noProof="0" dirty="0"/>
            <a:t>Complaint and redress mechanism </a:t>
          </a:r>
          <a:r>
            <a:rPr lang="de-DE" sz="1800" dirty="0"/>
            <a:t>(internal) </a:t>
          </a:r>
          <a:r>
            <a:rPr lang="de-DE" sz="1200" dirty="0"/>
            <a:t>[Art 17 DSM-Dir+ DSA]</a:t>
          </a:r>
        </a:p>
      </dgm:t>
    </dgm:pt>
    <dgm:pt modelId="{0F42D00E-9FD1-4E03-A9ED-A60E93E63E9D}" type="parTrans" cxnId="{911FA2D5-90D1-4CAA-91B4-3B79CAC3F9E9}">
      <dgm:prSet/>
      <dgm:spPr/>
      <dgm:t>
        <a:bodyPr/>
        <a:lstStyle/>
        <a:p>
          <a:endParaRPr lang="de-AT"/>
        </a:p>
      </dgm:t>
    </dgm:pt>
    <dgm:pt modelId="{CA80468B-1C25-4DA5-B3D9-B58AF6766C89}" type="sibTrans" cxnId="{911FA2D5-90D1-4CAA-91B4-3B79CAC3F9E9}">
      <dgm:prSet/>
      <dgm:spPr/>
      <dgm:t>
        <a:bodyPr/>
        <a:lstStyle/>
        <a:p>
          <a:endParaRPr lang="de-AT"/>
        </a:p>
      </dgm:t>
    </dgm:pt>
    <dgm:pt modelId="{D373B3FD-87AF-424F-AE23-E1320B9B2B31}">
      <dgm:prSet custT="1"/>
      <dgm:spPr/>
      <dgm:t>
        <a:bodyPr anchor="ctr"/>
        <a:lstStyle/>
        <a:p>
          <a:r>
            <a:rPr lang="en-GB" sz="1800" noProof="0" dirty="0"/>
            <a:t>Out-of-court dispute settlement </a:t>
          </a:r>
          <a:r>
            <a:rPr lang="de-DE" sz="1200" dirty="0"/>
            <a:t>[Art 17 DSM-Dir+ DSA]</a:t>
          </a:r>
        </a:p>
      </dgm:t>
    </dgm:pt>
    <dgm:pt modelId="{A82CCFB9-F015-486D-A21F-A21C7CE815AE}" type="parTrans" cxnId="{A8464148-927A-484A-8F80-C49A97A968BC}">
      <dgm:prSet/>
      <dgm:spPr/>
      <dgm:t>
        <a:bodyPr/>
        <a:lstStyle/>
        <a:p>
          <a:endParaRPr lang="de-AT"/>
        </a:p>
      </dgm:t>
    </dgm:pt>
    <dgm:pt modelId="{31835E7E-C45E-48E6-8F4E-90985722EE47}" type="sibTrans" cxnId="{A8464148-927A-484A-8F80-C49A97A968BC}">
      <dgm:prSet/>
      <dgm:spPr/>
      <dgm:t>
        <a:bodyPr/>
        <a:lstStyle/>
        <a:p>
          <a:endParaRPr lang="de-AT"/>
        </a:p>
      </dgm:t>
    </dgm:pt>
    <dgm:pt modelId="{E235B394-6EA4-4584-B7C2-EED4CE65FFCD}">
      <dgm:prSet custT="1"/>
      <dgm:spPr/>
      <dgm:t>
        <a:bodyPr anchor="ctr"/>
        <a:lstStyle/>
        <a:p>
          <a:r>
            <a:rPr lang="en-US" sz="1800" dirty="0"/>
            <a:t>Measures and protection against misuse</a:t>
          </a:r>
          <a:r>
            <a:rPr lang="de-DE" sz="1800" dirty="0"/>
            <a:t> </a:t>
          </a:r>
          <a:r>
            <a:rPr lang="de-DE" sz="1200" dirty="0"/>
            <a:t>[DSA]</a:t>
          </a:r>
        </a:p>
      </dgm:t>
    </dgm:pt>
    <dgm:pt modelId="{7A51A0EF-4FA5-4036-A979-E7FDA43317FC}" type="parTrans" cxnId="{8D56E33C-AF1C-42B3-BA72-8AEC60D1A99E}">
      <dgm:prSet/>
      <dgm:spPr/>
      <dgm:t>
        <a:bodyPr/>
        <a:lstStyle/>
        <a:p>
          <a:endParaRPr lang="de-AT"/>
        </a:p>
      </dgm:t>
    </dgm:pt>
    <dgm:pt modelId="{20E4963C-74FE-4D56-BDBB-9D034AC02A36}" type="sibTrans" cxnId="{8D56E33C-AF1C-42B3-BA72-8AEC60D1A99E}">
      <dgm:prSet/>
      <dgm:spPr/>
      <dgm:t>
        <a:bodyPr/>
        <a:lstStyle/>
        <a:p>
          <a:endParaRPr lang="de-AT"/>
        </a:p>
      </dgm:t>
    </dgm:pt>
    <dgm:pt modelId="{9DFD1D8B-8995-4A4B-B51F-33A3FE1B5368}">
      <dgm:prSet custT="1"/>
      <dgm:spPr/>
      <dgm:t>
        <a:bodyPr anchor="ctr"/>
        <a:lstStyle/>
        <a:p>
          <a:r>
            <a:rPr lang="de-DE" sz="1800" dirty="0"/>
            <a:t>Supervision </a:t>
          </a:r>
          <a:r>
            <a:rPr lang="de-DE" sz="1200" dirty="0"/>
            <a:t>[DSA]</a:t>
          </a:r>
        </a:p>
      </dgm:t>
    </dgm:pt>
    <dgm:pt modelId="{69DC3F0B-7A1D-4460-AC8E-8A7E01480B28}" type="parTrans" cxnId="{75C7661B-5813-456A-8E36-FD3062ADCE55}">
      <dgm:prSet/>
      <dgm:spPr/>
      <dgm:t>
        <a:bodyPr/>
        <a:lstStyle/>
        <a:p>
          <a:endParaRPr lang="de-AT"/>
        </a:p>
      </dgm:t>
    </dgm:pt>
    <dgm:pt modelId="{9C8E3432-BB26-4B08-BEBD-8F7AC7966702}" type="sibTrans" cxnId="{75C7661B-5813-456A-8E36-FD3062ADCE55}">
      <dgm:prSet/>
      <dgm:spPr/>
      <dgm:t>
        <a:bodyPr/>
        <a:lstStyle/>
        <a:p>
          <a:endParaRPr lang="de-AT"/>
        </a:p>
      </dgm:t>
    </dgm:pt>
    <dgm:pt modelId="{C5FFF2EC-2590-4A36-87A7-7C41AA0B17B8}" type="pres">
      <dgm:prSet presAssocID="{3F7970C3-C63B-4A5D-9A7B-CE32B9CD35DF}" presName="vert0" presStyleCnt="0">
        <dgm:presLayoutVars>
          <dgm:dir/>
          <dgm:animOne val="branch"/>
          <dgm:animLvl val="lvl"/>
        </dgm:presLayoutVars>
      </dgm:prSet>
      <dgm:spPr/>
    </dgm:pt>
    <dgm:pt modelId="{F051E25E-0E1C-44C4-BC96-C00FB32AF0E6}" type="pres">
      <dgm:prSet presAssocID="{4895EF71-DC45-44B2-970D-7FD0DB15554F}" presName="thickLine" presStyleLbl="alignNode1" presStyleIdx="0" presStyleCnt="3"/>
      <dgm:spPr/>
    </dgm:pt>
    <dgm:pt modelId="{7C07D0DE-06E7-493A-ABFB-D2DA3F2FC028}" type="pres">
      <dgm:prSet presAssocID="{4895EF71-DC45-44B2-970D-7FD0DB15554F}" presName="horz1" presStyleCnt="0"/>
      <dgm:spPr/>
    </dgm:pt>
    <dgm:pt modelId="{984A9AFB-960B-41ED-87B7-41686525C98E}" type="pres">
      <dgm:prSet presAssocID="{4895EF71-DC45-44B2-970D-7FD0DB15554F}" presName="tx1" presStyleLbl="revTx" presStyleIdx="0" presStyleCnt="12" custScaleX="122757" custScaleY="47322"/>
      <dgm:spPr/>
    </dgm:pt>
    <dgm:pt modelId="{5DBBCF44-6768-4611-965C-29BFF29A7DBF}" type="pres">
      <dgm:prSet presAssocID="{4895EF71-DC45-44B2-970D-7FD0DB15554F}" presName="vert1" presStyleCnt="0"/>
      <dgm:spPr/>
    </dgm:pt>
    <dgm:pt modelId="{F6F9BD16-5B3C-4884-8177-24331F299E28}" type="pres">
      <dgm:prSet presAssocID="{0B30FA28-1F65-45CA-A2A8-A414587ED120}" presName="vertSpace2a" presStyleCnt="0"/>
      <dgm:spPr/>
    </dgm:pt>
    <dgm:pt modelId="{68C8F5E6-7E70-4283-97A5-BEFCCF82E874}" type="pres">
      <dgm:prSet presAssocID="{0B30FA28-1F65-45CA-A2A8-A414587ED120}" presName="horz2" presStyleCnt="0"/>
      <dgm:spPr/>
    </dgm:pt>
    <dgm:pt modelId="{9593FEF5-182F-4913-BDAD-53B27A427627}" type="pres">
      <dgm:prSet presAssocID="{0B30FA28-1F65-45CA-A2A8-A414587ED120}" presName="horzSpace2" presStyleCnt="0"/>
      <dgm:spPr/>
    </dgm:pt>
    <dgm:pt modelId="{992CEB68-163F-49BF-B6A1-0AD8CD5EDEF8}" type="pres">
      <dgm:prSet presAssocID="{0B30FA28-1F65-45CA-A2A8-A414587ED120}" presName="tx2" presStyleLbl="revTx" presStyleIdx="1" presStyleCnt="12" custScaleY="40982" custLinFactNeighborY="78"/>
      <dgm:spPr/>
    </dgm:pt>
    <dgm:pt modelId="{B68DCFC9-4B7B-4334-9BA8-71046B308DF9}" type="pres">
      <dgm:prSet presAssocID="{0B30FA28-1F65-45CA-A2A8-A414587ED120}" presName="vert2" presStyleCnt="0"/>
      <dgm:spPr/>
    </dgm:pt>
    <dgm:pt modelId="{41D310FB-36E6-4190-8AD2-D1AB7B9D1588}" type="pres">
      <dgm:prSet presAssocID="{0B30FA28-1F65-45CA-A2A8-A414587ED120}" presName="thinLine2b" presStyleLbl="callout" presStyleIdx="0" presStyleCnt="9"/>
      <dgm:spPr/>
    </dgm:pt>
    <dgm:pt modelId="{24537301-D77B-448F-98C8-7E1E83E4042C}" type="pres">
      <dgm:prSet presAssocID="{0B30FA28-1F65-45CA-A2A8-A414587ED120}" presName="vertSpace2b" presStyleCnt="0"/>
      <dgm:spPr/>
    </dgm:pt>
    <dgm:pt modelId="{0C02575B-E665-4ECE-8674-07A174A90D74}" type="pres">
      <dgm:prSet presAssocID="{93064E48-B926-4887-BEAD-17EB87D023E0}" presName="thickLine" presStyleLbl="alignNode1" presStyleIdx="1" presStyleCnt="3" custLinFactNeighborY="-4110"/>
      <dgm:spPr/>
    </dgm:pt>
    <dgm:pt modelId="{63EA9F88-7B8C-4A37-8DE2-4310E9E5A6E7}" type="pres">
      <dgm:prSet presAssocID="{93064E48-B926-4887-BEAD-17EB87D023E0}" presName="horz1" presStyleCnt="0"/>
      <dgm:spPr/>
    </dgm:pt>
    <dgm:pt modelId="{E3B8BE9D-ECFA-4525-9F78-7B993AF86F16}" type="pres">
      <dgm:prSet presAssocID="{93064E48-B926-4887-BEAD-17EB87D023E0}" presName="tx1" presStyleLbl="revTx" presStyleIdx="2" presStyleCnt="12" custScaleX="122757" custLinFactNeighborY="-1938"/>
      <dgm:spPr/>
    </dgm:pt>
    <dgm:pt modelId="{5525D5AA-F5D2-4D86-81E5-59FF0A6D48DF}" type="pres">
      <dgm:prSet presAssocID="{93064E48-B926-4887-BEAD-17EB87D023E0}" presName="vert1" presStyleCnt="0"/>
      <dgm:spPr/>
    </dgm:pt>
    <dgm:pt modelId="{1601F73B-801E-4A04-8E02-E530F06AFD95}" type="pres">
      <dgm:prSet presAssocID="{70C2DF71-915F-4796-BD6C-B69983C5187B}" presName="vertSpace2a" presStyleCnt="0"/>
      <dgm:spPr/>
    </dgm:pt>
    <dgm:pt modelId="{20C2238F-4D4C-4BB9-A653-AD5E3CC3B1DF}" type="pres">
      <dgm:prSet presAssocID="{70C2DF71-915F-4796-BD6C-B69983C5187B}" presName="horz2" presStyleCnt="0"/>
      <dgm:spPr/>
    </dgm:pt>
    <dgm:pt modelId="{80FC8F90-DB99-456F-BC36-FA029C837BA3}" type="pres">
      <dgm:prSet presAssocID="{70C2DF71-915F-4796-BD6C-B69983C5187B}" presName="horzSpace2" presStyleCnt="0"/>
      <dgm:spPr/>
    </dgm:pt>
    <dgm:pt modelId="{C9A64A3B-F64E-436E-BE84-8DE8DF3D4664}" type="pres">
      <dgm:prSet presAssocID="{70C2DF71-915F-4796-BD6C-B69983C5187B}" presName="tx2" presStyleLbl="revTx" presStyleIdx="3" presStyleCnt="12"/>
      <dgm:spPr/>
    </dgm:pt>
    <dgm:pt modelId="{1981DE95-1EB7-4AB0-A1D5-482AE8B03771}" type="pres">
      <dgm:prSet presAssocID="{70C2DF71-915F-4796-BD6C-B69983C5187B}" presName="vert2" presStyleCnt="0"/>
      <dgm:spPr/>
    </dgm:pt>
    <dgm:pt modelId="{9C03F417-1B3D-4EA2-87DF-1CF531F5BBF9}" type="pres">
      <dgm:prSet presAssocID="{70C2DF71-915F-4796-BD6C-B69983C5187B}" presName="thinLine2b" presStyleLbl="callout" presStyleIdx="1" presStyleCnt="9"/>
      <dgm:spPr/>
    </dgm:pt>
    <dgm:pt modelId="{EC514CB3-B13C-4F02-AB3A-4B8D0EDCCA88}" type="pres">
      <dgm:prSet presAssocID="{70C2DF71-915F-4796-BD6C-B69983C5187B}" presName="vertSpace2b" presStyleCnt="0"/>
      <dgm:spPr/>
    </dgm:pt>
    <dgm:pt modelId="{20DD5694-5F24-44D6-BF5F-D1D2EF720C70}" type="pres">
      <dgm:prSet presAssocID="{460DB480-0363-4F60-9FE6-8C0CDD097109}" presName="horz2" presStyleCnt="0"/>
      <dgm:spPr/>
    </dgm:pt>
    <dgm:pt modelId="{602DD679-714A-427C-92A2-BA38563E4A52}" type="pres">
      <dgm:prSet presAssocID="{460DB480-0363-4F60-9FE6-8C0CDD097109}" presName="horzSpace2" presStyleCnt="0"/>
      <dgm:spPr/>
    </dgm:pt>
    <dgm:pt modelId="{1A6B2B9B-4F0B-4E66-BABD-D5E3C795C4A9}" type="pres">
      <dgm:prSet presAssocID="{460DB480-0363-4F60-9FE6-8C0CDD097109}" presName="tx2" presStyleLbl="revTx" presStyleIdx="4" presStyleCnt="12"/>
      <dgm:spPr/>
    </dgm:pt>
    <dgm:pt modelId="{BCB772A0-D113-49EF-A281-F9AA36B0991C}" type="pres">
      <dgm:prSet presAssocID="{460DB480-0363-4F60-9FE6-8C0CDD097109}" presName="vert2" presStyleCnt="0"/>
      <dgm:spPr/>
    </dgm:pt>
    <dgm:pt modelId="{E5179B71-D960-4F72-A0BF-215F0618FCDF}" type="pres">
      <dgm:prSet presAssocID="{460DB480-0363-4F60-9FE6-8C0CDD097109}" presName="thinLine2b" presStyleLbl="callout" presStyleIdx="2" presStyleCnt="9"/>
      <dgm:spPr/>
    </dgm:pt>
    <dgm:pt modelId="{BE8DEC1B-3CA2-4343-8DD1-A6D0AAF91956}" type="pres">
      <dgm:prSet presAssocID="{460DB480-0363-4F60-9FE6-8C0CDD097109}" presName="vertSpace2b" presStyleCnt="0"/>
      <dgm:spPr/>
    </dgm:pt>
    <dgm:pt modelId="{70DF9C9B-C38B-4331-8524-C75441B071EB}" type="pres">
      <dgm:prSet presAssocID="{BDB3DCD9-3F03-4423-91AF-BA7C734F1CA6}" presName="horz2" presStyleCnt="0"/>
      <dgm:spPr/>
    </dgm:pt>
    <dgm:pt modelId="{4376EA77-8655-4767-AE93-DBFDB335D990}" type="pres">
      <dgm:prSet presAssocID="{BDB3DCD9-3F03-4423-91AF-BA7C734F1CA6}" presName="horzSpace2" presStyleCnt="0"/>
      <dgm:spPr/>
    </dgm:pt>
    <dgm:pt modelId="{CF8510C6-250D-43AD-8785-6B7AA8AED54F}" type="pres">
      <dgm:prSet presAssocID="{BDB3DCD9-3F03-4423-91AF-BA7C734F1CA6}" presName="tx2" presStyleLbl="revTx" presStyleIdx="5" presStyleCnt="12" custLinFactNeighborY="5492"/>
      <dgm:spPr/>
    </dgm:pt>
    <dgm:pt modelId="{8A0B79F4-63C0-4B7C-916C-DB3E2AD1F26C}" type="pres">
      <dgm:prSet presAssocID="{BDB3DCD9-3F03-4423-91AF-BA7C734F1CA6}" presName="vert2" presStyleCnt="0"/>
      <dgm:spPr/>
    </dgm:pt>
    <dgm:pt modelId="{D32ACD9B-DE55-47F6-B06D-2C518923B49E}" type="pres">
      <dgm:prSet presAssocID="{BDB3DCD9-3F03-4423-91AF-BA7C734F1CA6}" presName="thinLine2b" presStyleLbl="callout" presStyleIdx="3" presStyleCnt="9"/>
      <dgm:spPr/>
    </dgm:pt>
    <dgm:pt modelId="{CE80BD60-464C-4665-8006-76B630FE5BEF}" type="pres">
      <dgm:prSet presAssocID="{BDB3DCD9-3F03-4423-91AF-BA7C734F1CA6}" presName="vertSpace2b" presStyleCnt="0"/>
      <dgm:spPr/>
    </dgm:pt>
    <dgm:pt modelId="{1EE33F6E-F15B-4900-A99E-65CE035ABA86}" type="pres">
      <dgm:prSet presAssocID="{C7AC596E-C006-48D5-91CE-4F8D9444702C}" presName="thickLine" presStyleLbl="alignNode1" presStyleIdx="2" presStyleCnt="3"/>
      <dgm:spPr/>
    </dgm:pt>
    <dgm:pt modelId="{10B64CDC-74CF-4471-8760-EDD40D06FB45}" type="pres">
      <dgm:prSet presAssocID="{C7AC596E-C006-48D5-91CE-4F8D9444702C}" presName="horz1" presStyleCnt="0"/>
      <dgm:spPr/>
    </dgm:pt>
    <dgm:pt modelId="{5B78E591-2DED-4872-BCE5-B328CFAFA8A7}" type="pres">
      <dgm:prSet presAssocID="{C7AC596E-C006-48D5-91CE-4F8D9444702C}" presName="tx1" presStyleLbl="revTx" presStyleIdx="6" presStyleCnt="12" custScaleX="122757"/>
      <dgm:spPr/>
    </dgm:pt>
    <dgm:pt modelId="{B90673EA-6D73-4231-934B-A66FAA0F86E8}" type="pres">
      <dgm:prSet presAssocID="{C7AC596E-C006-48D5-91CE-4F8D9444702C}" presName="vert1" presStyleCnt="0"/>
      <dgm:spPr/>
    </dgm:pt>
    <dgm:pt modelId="{7B631217-A030-4ACC-A8E7-365542D0654A}" type="pres">
      <dgm:prSet presAssocID="{2E35B245-931B-4188-ACC3-AA89688C72EA}" presName="vertSpace2a" presStyleCnt="0"/>
      <dgm:spPr/>
    </dgm:pt>
    <dgm:pt modelId="{AF174A82-CFD1-4F71-A478-02A4816DBD50}" type="pres">
      <dgm:prSet presAssocID="{2E35B245-931B-4188-ACC3-AA89688C72EA}" presName="horz2" presStyleCnt="0"/>
      <dgm:spPr/>
    </dgm:pt>
    <dgm:pt modelId="{40B6A4D4-C6AD-4CAE-A649-EFB23E809194}" type="pres">
      <dgm:prSet presAssocID="{2E35B245-931B-4188-ACC3-AA89688C72EA}" presName="horzSpace2" presStyleCnt="0"/>
      <dgm:spPr/>
    </dgm:pt>
    <dgm:pt modelId="{AD963B7D-A610-4CFD-8318-167507507D48}" type="pres">
      <dgm:prSet presAssocID="{2E35B245-931B-4188-ACC3-AA89688C72EA}" presName="tx2" presStyleLbl="revTx" presStyleIdx="7" presStyleCnt="12"/>
      <dgm:spPr/>
    </dgm:pt>
    <dgm:pt modelId="{5FC6B88E-BA8C-4A37-9330-730DFB2357BB}" type="pres">
      <dgm:prSet presAssocID="{2E35B245-931B-4188-ACC3-AA89688C72EA}" presName="vert2" presStyleCnt="0"/>
      <dgm:spPr/>
    </dgm:pt>
    <dgm:pt modelId="{C3AA4389-F6C5-4763-9F27-499A62E43FA1}" type="pres">
      <dgm:prSet presAssocID="{2E35B245-931B-4188-ACC3-AA89688C72EA}" presName="thinLine2b" presStyleLbl="callout" presStyleIdx="4" presStyleCnt="9"/>
      <dgm:spPr/>
    </dgm:pt>
    <dgm:pt modelId="{8BECF1F1-96B6-439C-B44C-1DF07E971B31}" type="pres">
      <dgm:prSet presAssocID="{2E35B245-931B-4188-ACC3-AA89688C72EA}" presName="vertSpace2b" presStyleCnt="0"/>
      <dgm:spPr/>
    </dgm:pt>
    <dgm:pt modelId="{39D769CA-615C-44E5-B1DD-693CD8E95F83}" type="pres">
      <dgm:prSet presAssocID="{3FAEDAE9-2546-4228-B891-3CAAB7678ACA}" presName="horz2" presStyleCnt="0"/>
      <dgm:spPr/>
    </dgm:pt>
    <dgm:pt modelId="{3AFCA039-F614-4928-805D-EEB790E8B76D}" type="pres">
      <dgm:prSet presAssocID="{3FAEDAE9-2546-4228-B891-3CAAB7678ACA}" presName="horzSpace2" presStyleCnt="0"/>
      <dgm:spPr/>
    </dgm:pt>
    <dgm:pt modelId="{75CCF1F6-1844-4FFB-A4DF-86BBCB6DEC24}" type="pres">
      <dgm:prSet presAssocID="{3FAEDAE9-2546-4228-B891-3CAAB7678ACA}" presName="tx2" presStyleLbl="revTx" presStyleIdx="8" presStyleCnt="12"/>
      <dgm:spPr/>
    </dgm:pt>
    <dgm:pt modelId="{00F2AE51-912F-4E55-93DF-677FEEC5CA72}" type="pres">
      <dgm:prSet presAssocID="{3FAEDAE9-2546-4228-B891-3CAAB7678ACA}" presName="vert2" presStyleCnt="0"/>
      <dgm:spPr/>
    </dgm:pt>
    <dgm:pt modelId="{7A3646DB-020B-4AC0-BA44-088F2EAA2D1C}" type="pres">
      <dgm:prSet presAssocID="{3FAEDAE9-2546-4228-B891-3CAAB7678ACA}" presName="thinLine2b" presStyleLbl="callout" presStyleIdx="5" presStyleCnt="9"/>
      <dgm:spPr/>
    </dgm:pt>
    <dgm:pt modelId="{7CADF88F-0B5E-405D-9731-9525F921A5E3}" type="pres">
      <dgm:prSet presAssocID="{3FAEDAE9-2546-4228-B891-3CAAB7678ACA}" presName="vertSpace2b" presStyleCnt="0"/>
      <dgm:spPr/>
    </dgm:pt>
    <dgm:pt modelId="{46522185-FBB2-4015-A999-E75FAB581407}" type="pres">
      <dgm:prSet presAssocID="{D373B3FD-87AF-424F-AE23-E1320B9B2B31}" presName="horz2" presStyleCnt="0"/>
      <dgm:spPr/>
    </dgm:pt>
    <dgm:pt modelId="{A39ECF9E-1E07-49D7-B2FD-053252277B09}" type="pres">
      <dgm:prSet presAssocID="{D373B3FD-87AF-424F-AE23-E1320B9B2B31}" presName="horzSpace2" presStyleCnt="0"/>
      <dgm:spPr/>
    </dgm:pt>
    <dgm:pt modelId="{E68675CD-35C3-4461-9AE9-8F09FDF19432}" type="pres">
      <dgm:prSet presAssocID="{D373B3FD-87AF-424F-AE23-E1320B9B2B31}" presName="tx2" presStyleLbl="revTx" presStyleIdx="9" presStyleCnt="12"/>
      <dgm:spPr/>
    </dgm:pt>
    <dgm:pt modelId="{BA104CD7-D036-4E03-B94D-1EF377E98B2F}" type="pres">
      <dgm:prSet presAssocID="{D373B3FD-87AF-424F-AE23-E1320B9B2B31}" presName="vert2" presStyleCnt="0"/>
      <dgm:spPr/>
    </dgm:pt>
    <dgm:pt modelId="{985B1857-5920-4974-973F-FD1D58D4A05F}" type="pres">
      <dgm:prSet presAssocID="{D373B3FD-87AF-424F-AE23-E1320B9B2B31}" presName="thinLine2b" presStyleLbl="callout" presStyleIdx="6" presStyleCnt="9"/>
      <dgm:spPr/>
    </dgm:pt>
    <dgm:pt modelId="{9B3ED8FA-9BD1-4FA1-97F8-84C51462EF46}" type="pres">
      <dgm:prSet presAssocID="{D373B3FD-87AF-424F-AE23-E1320B9B2B31}" presName="vertSpace2b" presStyleCnt="0"/>
      <dgm:spPr/>
    </dgm:pt>
    <dgm:pt modelId="{735CEAB7-E6D5-4BAE-A024-18F05DDD3A0A}" type="pres">
      <dgm:prSet presAssocID="{E235B394-6EA4-4584-B7C2-EED4CE65FFCD}" presName="horz2" presStyleCnt="0"/>
      <dgm:spPr/>
    </dgm:pt>
    <dgm:pt modelId="{F21B1159-CBFF-4B17-9A04-0AA4BFF6E0CF}" type="pres">
      <dgm:prSet presAssocID="{E235B394-6EA4-4584-B7C2-EED4CE65FFCD}" presName="horzSpace2" presStyleCnt="0"/>
      <dgm:spPr/>
    </dgm:pt>
    <dgm:pt modelId="{7935707D-F1A3-430E-ADDC-53153BDDD04A}" type="pres">
      <dgm:prSet presAssocID="{E235B394-6EA4-4584-B7C2-EED4CE65FFCD}" presName="tx2" presStyleLbl="revTx" presStyleIdx="10" presStyleCnt="12"/>
      <dgm:spPr/>
    </dgm:pt>
    <dgm:pt modelId="{86A32B53-943B-4B81-B880-EF5AC8FEB542}" type="pres">
      <dgm:prSet presAssocID="{E235B394-6EA4-4584-B7C2-EED4CE65FFCD}" presName="vert2" presStyleCnt="0"/>
      <dgm:spPr/>
    </dgm:pt>
    <dgm:pt modelId="{E15F2098-BE97-43CE-9E9D-E9508A8D4E86}" type="pres">
      <dgm:prSet presAssocID="{E235B394-6EA4-4584-B7C2-EED4CE65FFCD}" presName="thinLine2b" presStyleLbl="callout" presStyleIdx="7" presStyleCnt="9"/>
      <dgm:spPr/>
    </dgm:pt>
    <dgm:pt modelId="{292B113D-7DFB-46F8-BFB5-ECF2561A75CD}" type="pres">
      <dgm:prSet presAssocID="{E235B394-6EA4-4584-B7C2-EED4CE65FFCD}" presName="vertSpace2b" presStyleCnt="0"/>
      <dgm:spPr/>
    </dgm:pt>
    <dgm:pt modelId="{BE5DCA57-8C8B-4113-B616-4B2523E5861B}" type="pres">
      <dgm:prSet presAssocID="{9DFD1D8B-8995-4A4B-B51F-33A3FE1B5368}" presName="horz2" presStyleCnt="0"/>
      <dgm:spPr/>
    </dgm:pt>
    <dgm:pt modelId="{600E2A8F-7F04-4E13-84AA-6856CF80E0B3}" type="pres">
      <dgm:prSet presAssocID="{9DFD1D8B-8995-4A4B-B51F-33A3FE1B5368}" presName="horzSpace2" presStyleCnt="0"/>
      <dgm:spPr/>
    </dgm:pt>
    <dgm:pt modelId="{4132B0A3-2A69-4956-B776-DB6E44E92D9C}" type="pres">
      <dgm:prSet presAssocID="{9DFD1D8B-8995-4A4B-B51F-33A3FE1B5368}" presName="tx2" presStyleLbl="revTx" presStyleIdx="11" presStyleCnt="12"/>
      <dgm:spPr/>
    </dgm:pt>
    <dgm:pt modelId="{44299FAA-9320-4DA1-8ECD-CB6076991BFC}" type="pres">
      <dgm:prSet presAssocID="{9DFD1D8B-8995-4A4B-B51F-33A3FE1B5368}" presName="vert2" presStyleCnt="0"/>
      <dgm:spPr/>
    </dgm:pt>
    <dgm:pt modelId="{54D46005-E23E-4233-912A-075022971305}" type="pres">
      <dgm:prSet presAssocID="{9DFD1D8B-8995-4A4B-B51F-33A3FE1B5368}" presName="thinLine2b" presStyleLbl="callout" presStyleIdx="8" presStyleCnt="9"/>
      <dgm:spPr/>
    </dgm:pt>
    <dgm:pt modelId="{BBF34F9F-1A1C-4929-A5A5-C1FBA930E59E}" type="pres">
      <dgm:prSet presAssocID="{9DFD1D8B-8995-4A4B-B51F-33A3FE1B5368}" presName="vertSpace2b" presStyleCnt="0"/>
      <dgm:spPr/>
    </dgm:pt>
  </dgm:ptLst>
  <dgm:cxnLst>
    <dgm:cxn modelId="{75C7661B-5813-456A-8E36-FD3062ADCE55}" srcId="{C7AC596E-C006-48D5-91CE-4F8D9444702C}" destId="{9DFD1D8B-8995-4A4B-B51F-33A3FE1B5368}" srcOrd="4" destOrd="0" parTransId="{69DC3F0B-7A1D-4460-AC8E-8A7E01480B28}" sibTransId="{9C8E3432-BB26-4B08-BEBD-8F7AC7966702}"/>
    <dgm:cxn modelId="{6B7A571D-9B88-4BC6-83A0-2747C8D5656A}" type="presOf" srcId="{D373B3FD-87AF-424F-AE23-E1320B9B2B31}" destId="{E68675CD-35C3-4461-9AE9-8F09FDF19432}" srcOrd="0" destOrd="0" presId="urn:microsoft.com/office/officeart/2008/layout/LinedList"/>
    <dgm:cxn modelId="{8D56E33C-AF1C-42B3-BA72-8AEC60D1A99E}" srcId="{C7AC596E-C006-48D5-91CE-4F8D9444702C}" destId="{E235B394-6EA4-4584-B7C2-EED4CE65FFCD}" srcOrd="3" destOrd="0" parTransId="{7A51A0EF-4FA5-4036-A979-E7FDA43317FC}" sibTransId="{20E4963C-74FE-4D56-BDBB-9D034AC02A36}"/>
    <dgm:cxn modelId="{E637843D-967C-4B2F-8569-0EDF0373F03F}" type="presOf" srcId="{4895EF71-DC45-44B2-970D-7FD0DB15554F}" destId="{984A9AFB-960B-41ED-87B7-41686525C98E}" srcOrd="0" destOrd="0" presId="urn:microsoft.com/office/officeart/2008/layout/LinedList"/>
    <dgm:cxn modelId="{E7595761-3A9C-42FE-B23D-D90B06CFEAF5}" type="presOf" srcId="{0B30FA28-1F65-45CA-A2A8-A414587ED120}" destId="{992CEB68-163F-49BF-B6A1-0AD8CD5EDEF8}" srcOrd="0" destOrd="0" presId="urn:microsoft.com/office/officeart/2008/layout/LinedList"/>
    <dgm:cxn modelId="{6E454E64-9FA1-4107-B9DD-A2381418F030}" type="presOf" srcId="{2E35B245-931B-4188-ACC3-AA89688C72EA}" destId="{AD963B7D-A610-4CFD-8318-167507507D48}" srcOrd="0" destOrd="0" presId="urn:microsoft.com/office/officeart/2008/layout/LinedList"/>
    <dgm:cxn modelId="{A8464148-927A-484A-8F80-C49A97A968BC}" srcId="{C7AC596E-C006-48D5-91CE-4F8D9444702C}" destId="{D373B3FD-87AF-424F-AE23-E1320B9B2B31}" srcOrd="2" destOrd="0" parTransId="{A82CCFB9-F015-486D-A21F-A21C7CE815AE}" sibTransId="{31835E7E-C45E-48E6-8F4E-90985722EE47}"/>
    <dgm:cxn modelId="{62D51D81-117B-40F5-B832-6108AFE40529}" srcId="{4895EF71-DC45-44B2-970D-7FD0DB15554F}" destId="{0B30FA28-1F65-45CA-A2A8-A414587ED120}" srcOrd="0" destOrd="0" parTransId="{F05C6961-AB7D-40A0-8A0D-0A571BE1EE46}" sibTransId="{B4E0A359-6937-41FF-956B-7D303AB1CC83}"/>
    <dgm:cxn modelId="{F443D884-658E-4CBD-BAED-752F19ECEA24}" type="presOf" srcId="{E235B394-6EA4-4584-B7C2-EED4CE65FFCD}" destId="{7935707D-F1A3-430E-ADDC-53153BDDD04A}" srcOrd="0" destOrd="0" presId="urn:microsoft.com/office/officeart/2008/layout/LinedList"/>
    <dgm:cxn modelId="{BDFE2C85-E96C-4D70-8914-4CFD6BA899FC}" type="presOf" srcId="{C7AC596E-C006-48D5-91CE-4F8D9444702C}" destId="{5B78E591-2DED-4872-BCE5-B328CFAFA8A7}" srcOrd="0" destOrd="0" presId="urn:microsoft.com/office/officeart/2008/layout/LinedList"/>
    <dgm:cxn modelId="{F9B6868E-183F-40FC-AECF-B5E4ECF6DAEE}" srcId="{93064E48-B926-4887-BEAD-17EB87D023E0}" destId="{BDB3DCD9-3F03-4423-91AF-BA7C734F1CA6}" srcOrd="2" destOrd="0" parTransId="{3E428B62-26FD-44A3-BFEB-09B965C3C43C}" sibTransId="{D72512F2-7F8D-4BEA-B02A-753417DD44B2}"/>
    <dgm:cxn modelId="{23FCD897-F4B7-42B3-ACEC-7514EA99B129}" type="presOf" srcId="{460DB480-0363-4F60-9FE6-8C0CDD097109}" destId="{1A6B2B9B-4F0B-4E66-BABD-D5E3C795C4A9}" srcOrd="0" destOrd="0" presId="urn:microsoft.com/office/officeart/2008/layout/LinedList"/>
    <dgm:cxn modelId="{35E98CA2-6823-472A-91D3-5F797E1F6699}" type="presOf" srcId="{70C2DF71-915F-4796-BD6C-B69983C5187B}" destId="{C9A64A3B-F64E-436E-BE84-8DE8DF3D4664}" srcOrd="0" destOrd="0" presId="urn:microsoft.com/office/officeart/2008/layout/LinedList"/>
    <dgm:cxn modelId="{D1987AA5-69E2-419A-A7B2-A71346D38609}" srcId="{3F7970C3-C63B-4A5D-9A7B-CE32B9CD35DF}" destId="{C7AC596E-C006-48D5-91CE-4F8D9444702C}" srcOrd="2" destOrd="0" parTransId="{D176A3BB-5A52-44F9-9AF9-5BAA6011620B}" sibTransId="{5A6C6380-A9EA-415F-A98D-79D7D918A204}"/>
    <dgm:cxn modelId="{6B1940A8-ECCE-4614-B64D-526F23155D34}" srcId="{C7AC596E-C006-48D5-91CE-4F8D9444702C}" destId="{2E35B245-931B-4188-ACC3-AA89688C72EA}" srcOrd="0" destOrd="0" parTransId="{3E328FFD-6A73-4D3B-AF53-77FCDC0F7B44}" sibTransId="{9FBAAC2F-273B-470E-9E8A-B2C049504CBA}"/>
    <dgm:cxn modelId="{6A8424A9-30C8-4E6E-B2DA-1B6DA3421CFA}" type="presOf" srcId="{BDB3DCD9-3F03-4423-91AF-BA7C734F1CA6}" destId="{CF8510C6-250D-43AD-8785-6B7AA8AED54F}" srcOrd="0" destOrd="0" presId="urn:microsoft.com/office/officeart/2008/layout/LinedList"/>
    <dgm:cxn modelId="{C59B43AD-E199-42E2-B640-8F8FCABBCE14}" type="presOf" srcId="{3F7970C3-C63B-4A5D-9A7B-CE32B9CD35DF}" destId="{C5FFF2EC-2590-4A36-87A7-7C41AA0B17B8}" srcOrd="0" destOrd="0" presId="urn:microsoft.com/office/officeart/2008/layout/LinedList"/>
    <dgm:cxn modelId="{7AD598CB-0531-430C-85D4-62A200EA262D}" srcId="{3F7970C3-C63B-4A5D-9A7B-CE32B9CD35DF}" destId="{4895EF71-DC45-44B2-970D-7FD0DB15554F}" srcOrd="0" destOrd="0" parTransId="{5CF7CC9E-C058-41A6-BDB1-E353BA18C90F}" sibTransId="{DF5C02E9-B95C-4A3F-8573-35A157CDD6DB}"/>
    <dgm:cxn modelId="{1BCC86D0-D14B-4982-A92B-3F56D88124F3}" srcId="{3F7970C3-C63B-4A5D-9A7B-CE32B9CD35DF}" destId="{93064E48-B926-4887-BEAD-17EB87D023E0}" srcOrd="1" destOrd="0" parTransId="{A21FC4EB-E295-40F2-83A5-5B85DD35C478}" sibTransId="{493826D3-4368-4E7F-B6DB-1E5A482584E6}"/>
    <dgm:cxn modelId="{A89007D1-834B-4F83-9B5A-B1DE12E24C27}" srcId="{93064E48-B926-4887-BEAD-17EB87D023E0}" destId="{460DB480-0363-4F60-9FE6-8C0CDD097109}" srcOrd="1" destOrd="0" parTransId="{1913C801-E092-42AB-AF05-FBE5F88AA276}" sibTransId="{1E2E3A17-2C54-4471-9297-FD1B9A6E6380}"/>
    <dgm:cxn modelId="{F63CE5D4-7650-4CB2-8A6C-E19819CE0B56}" type="presOf" srcId="{3FAEDAE9-2546-4228-B891-3CAAB7678ACA}" destId="{75CCF1F6-1844-4FFB-A4DF-86BBCB6DEC24}" srcOrd="0" destOrd="0" presId="urn:microsoft.com/office/officeart/2008/layout/LinedList"/>
    <dgm:cxn modelId="{911FA2D5-90D1-4CAA-91B4-3B79CAC3F9E9}" srcId="{C7AC596E-C006-48D5-91CE-4F8D9444702C}" destId="{3FAEDAE9-2546-4228-B891-3CAAB7678ACA}" srcOrd="1" destOrd="0" parTransId="{0F42D00E-9FD1-4E03-A9ED-A60E93E63E9D}" sibTransId="{CA80468B-1C25-4DA5-B3D9-B58AF6766C89}"/>
    <dgm:cxn modelId="{9E9D55E2-80B4-4252-A22F-068DBA990B4C}" type="presOf" srcId="{9DFD1D8B-8995-4A4B-B51F-33A3FE1B5368}" destId="{4132B0A3-2A69-4956-B776-DB6E44E92D9C}" srcOrd="0" destOrd="0" presId="urn:microsoft.com/office/officeart/2008/layout/LinedList"/>
    <dgm:cxn modelId="{C01F8DE8-7FDF-4989-951E-6894E7CE9413}" srcId="{93064E48-B926-4887-BEAD-17EB87D023E0}" destId="{70C2DF71-915F-4796-BD6C-B69983C5187B}" srcOrd="0" destOrd="0" parTransId="{EFADA8F3-F0AE-4E9E-AB8E-113667DB8B8C}" sibTransId="{9B651A5D-8B26-43DA-928C-1C5716D12368}"/>
    <dgm:cxn modelId="{6A1824F4-FB56-4B52-8E81-4DBC9EF9C587}" type="presOf" srcId="{93064E48-B926-4887-BEAD-17EB87D023E0}" destId="{E3B8BE9D-ECFA-4525-9F78-7B993AF86F16}" srcOrd="0" destOrd="0" presId="urn:microsoft.com/office/officeart/2008/layout/LinedList"/>
    <dgm:cxn modelId="{F9D32590-C478-416C-85ED-9F7ADDBD3A1C}" type="presParOf" srcId="{C5FFF2EC-2590-4A36-87A7-7C41AA0B17B8}" destId="{F051E25E-0E1C-44C4-BC96-C00FB32AF0E6}" srcOrd="0" destOrd="0" presId="urn:microsoft.com/office/officeart/2008/layout/LinedList"/>
    <dgm:cxn modelId="{F0C93B53-F8C4-47B7-ACA7-6814AC49A835}" type="presParOf" srcId="{C5FFF2EC-2590-4A36-87A7-7C41AA0B17B8}" destId="{7C07D0DE-06E7-493A-ABFB-D2DA3F2FC028}" srcOrd="1" destOrd="0" presId="urn:microsoft.com/office/officeart/2008/layout/LinedList"/>
    <dgm:cxn modelId="{17776C0B-B7D1-4B5C-9C5E-7A31FA92BAB5}" type="presParOf" srcId="{7C07D0DE-06E7-493A-ABFB-D2DA3F2FC028}" destId="{984A9AFB-960B-41ED-87B7-41686525C98E}" srcOrd="0" destOrd="0" presId="urn:microsoft.com/office/officeart/2008/layout/LinedList"/>
    <dgm:cxn modelId="{4C969532-6FE4-46A4-A8E0-8A8183DB92E5}" type="presParOf" srcId="{7C07D0DE-06E7-493A-ABFB-D2DA3F2FC028}" destId="{5DBBCF44-6768-4611-965C-29BFF29A7DBF}" srcOrd="1" destOrd="0" presId="urn:microsoft.com/office/officeart/2008/layout/LinedList"/>
    <dgm:cxn modelId="{6720386D-21AA-4881-96A7-07EE70758AEA}" type="presParOf" srcId="{5DBBCF44-6768-4611-965C-29BFF29A7DBF}" destId="{F6F9BD16-5B3C-4884-8177-24331F299E28}" srcOrd="0" destOrd="0" presId="urn:microsoft.com/office/officeart/2008/layout/LinedList"/>
    <dgm:cxn modelId="{4925C925-42CD-4EEA-8102-2D8C2F180C3A}" type="presParOf" srcId="{5DBBCF44-6768-4611-965C-29BFF29A7DBF}" destId="{68C8F5E6-7E70-4283-97A5-BEFCCF82E874}" srcOrd="1" destOrd="0" presId="urn:microsoft.com/office/officeart/2008/layout/LinedList"/>
    <dgm:cxn modelId="{07C5848D-E44F-46AD-B4AE-52F93EED0776}" type="presParOf" srcId="{68C8F5E6-7E70-4283-97A5-BEFCCF82E874}" destId="{9593FEF5-182F-4913-BDAD-53B27A427627}" srcOrd="0" destOrd="0" presId="urn:microsoft.com/office/officeart/2008/layout/LinedList"/>
    <dgm:cxn modelId="{35DE7416-061E-4F2E-9143-31C9FBA726DF}" type="presParOf" srcId="{68C8F5E6-7E70-4283-97A5-BEFCCF82E874}" destId="{992CEB68-163F-49BF-B6A1-0AD8CD5EDEF8}" srcOrd="1" destOrd="0" presId="urn:microsoft.com/office/officeart/2008/layout/LinedList"/>
    <dgm:cxn modelId="{B84623D2-F6EF-44D8-B5B3-EFD6CD042E76}" type="presParOf" srcId="{68C8F5E6-7E70-4283-97A5-BEFCCF82E874}" destId="{B68DCFC9-4B7B-4334-9BA8-71046B308DF9}" srcOrd="2" destOrd="0" presId="urn:microsoft.com/office/officeart/2008/layout/LinedList"/>
    <dgm:cxn modelId="{9425737E-84A8-49B5-B0E2-CA724FE29073}" type="presParOf" srcId="{5DBBCF44-6768-4611-965C-29BFF29A7DBF}" destId="{41D310FB-36E6-4190-8AD2-D1AB7B9D1588}" srcOrd="2" destOrd="0" presId="urn:microsoft.com/office/officeart/2008/layout/LinedList"/>
    <dgm:cxn modelId="{555054D3-9857-47BD-AC1A-CD41CFF7FA13}" type="presParOf" srcId="{5DBBCF44-6768-4611-965C-29BFF29A7DBF}" destId="{24537301-D77B-448F-98C8-7E1E83E4042C}" srcOrd="3" destOrd="0" presId="urn:microsoft.com/office/officeart/2008/layout/LinedList"/>
    <dgm:cxn modelId="{73CC461E-CD96-47FD-AB32-177C337B13DB}" type="presParOf" srcId="{C5FFF2EC-2590-4A36-87A7-7C41AA0B17B8}" destId="{0C02575B-E665-4ECE-8674-07A174A90D74}" srcOrd="2" destOrd="0" presId="urn:microsoft.com/office/officeart/2008/layout/LinedList"/>
    <dgm:cxn modelId="{C13950D1-A103-4201-BFFB-FA96CE1010A9}" type="presParOf" srcId="{C5FFF2EC-2590-4A36-87A7-7C41AA0B17B8}" destId="{63EA9F88-7B8C-4A37-8DE2-4310E9E5A6E7}" srcOrd="3" destOrd="0" presId="urn:microsoft.com/office/officeart/2008/layout/LinedList"/>
    <dgm:cxn modelId="{8A3E3B08-B7CC-4969-903B-AE080DEBBBFF}" type="presParOf" srcId="{63EA9F88-7B8C-4A37-8DE2-4310E9E5A6E7}" destId="{E3B8BE9D-ECFA-4525-9F78-7B993AF86F16}" srcOrd="0" destOrd="0" presId="urn:microsoft.com/office/officeart/2008/layout/LinedList"/>
    <dgm:cxn modelId="{B774F724-0748-44BE-99F5-90221609688E}" type="presParOf" srcId="{63EA9F88-7B8C-4A37-8DE2-4310E9E5A6E7}" destId="{5525D5AA-F5D2-4D86-81E5-59FF0A6D48DF}" srcOrd="1" destOrd="0" presId="urn:microsoft.com/office/officeart/2008/layout/LinedList"/>
    <dgm:cxn modelId="{9B6BC3E3-98A1-4769-99DE-E384B0A6C7D2}" type="presParOf" srcId="{5525D5AA-F5D2-4D86-81E5-59FF0A6D48DF}" destId="{1601F73B-801E-4A04-8E02-E530F06AFD95}" srcOrd="0" destOrd="0" presId="urn:microsoft.com/office/officeart/2008/layout/LinedList"/>
    <dgm:cxn modelId="{8DA854A6-AEA0-4AE3-B007-E812C4426E4D}" type="presParOf" srcId="{5525D5AA-F5D2-4D86-81E5-59FF0A6D48DF}" destId="{20C2238F-4D4C-4BB9-A653-AD5E3CC3B1DF}" srcOrd="1" destOrd="0" presId="urn:microsoft.com/office/officeart/2008/layout/LinedList"/>
    <dgm:cxn modelId="{DD25000E-C5F9-444E-BD0B-0AE6292D7473}" type="presParOf" srcId="{20C2238F-4D4C-4BB9-A653-AD5E3CC3B1DF}" destId="{80FC8F90-DB99-456F-BC36-FA029C837BA3}" srcOrd="0" destOrd="0" presId="urn:microsoft.com/office/officeart/2008/layout/LinedList"/>
    <dgm:cxn modelId="{6D447DF1-768D-46FB-BB44-CEA889BBF30B}" type="presParOf" srcId="{20C2238F-4D4C-4BB9-A653-AD5E3CC3B1DF}" destId="{C9A64A3B-F64E-436E-BE84-8DE8DF3D4664}" srcOrd="1" destOrd="0" presId="urn:microsoft.com/office/officeart/2008/layout/LinedList"/>
    <dgm:cxn modelId="{FAAC19C7-E979-4D31-911D-A73DB37DAE67}" type="presParOf" srcId="{20C2238F-4D4C-4BB9-A653-AD5E3CC3B1DF}" destId="{1981DE95-1EB7-4AB0-A1D5-482AE8B03771}" srcOrd="2" destOrd="0" presId="urn:microsoft.com/office/officeart/2008/layout/LinedList"/>
    <dgm:cxn modelId="{743CF0A4-F981-4A95-BF15-22DCD33469EB}" type="presParOf" srcId="{5525D5AA-F5D2-4D86-81E5-59FF0A6D48DF}" destId="{9C03F417-1B3D-4EA2-87DF-1CF531F5BBF9}" srcOrd="2" destOrd="0" presId="urn:microsoft.com/office/officeart/2008/layout/LinedList"/>
    <dgm:cxn modelId="{59DCCB49-3DAF-4820-A6AD-A2E548094FA7}" type="presParOf" srcId="{5525D5AA-F5D2-4D86-81E5-59FF0A6D48DF}" destId="{EC514CB3-B13C-4F02-AB3A-4B8D0EDCCA88}" srcOrd="3" destOrd="0" presId="urn:microsoft.com/office/officeart/2008/layout/LinedList"/>
    <dgm:cxn modelId="{7EAC2AD4-FF82-4F74-995D-64DAFE4440A9}" type="presParOf" srcId="{5525D5AA-F5D2-4D86-81E5-59FF0A6D48DF}" destId="{20DD5694-5F24-44D6-BF5F-D1D2EF720C70}" srcOrd="4" destOrd="0" presId="urn:microsoft.com/office/officeart/2008/layout/LinedList"/>
    <dgm:cxn modelId="{4453232E-FB61-47A0-843B-71EEC0C90947}" type="presParOf" srcId="{20DD5694-5F24-44D6-BF5F-D1D2EF720C70}" destId="{602DD679-714A-427C-92A2-BA38563E4A52}" srcOrd="0" destOrd="0" presId="urn:microsoft.com/office/officeart/2008/layout/LinedList"/>
    <dgm:cxn modelId="{176421D8-311B-4003-96A2-441887F692E2}" type="presParOf" srcId="{20DD5694-5F24-44D6-BF5F-D1D2EF720C70}" destId="{1A6B2B9B-4F0B-4E66-BABD-D5E3C795C4A9}" srcOrd="1" destOrd="0" presId="urn:microsoft.com/office/officeart/2008/layout/LinedList"/>
    <dgm:cxn modelId="{DAF02BFA-14EF-4D86-A98C-B186648C071A}" type="presParOf" srcId="{20DD5694-5F24-44D6-BF5F-D1D2EF720C70}" destId="{BCB772A0-D113-49EF-A281-F9AA36B0991C}" srcOrd="2" destOrd="0" presId="urn:microsoft.com/office/officeart/2008/layout/LinedList"/>
    <dgm:cxn modelId="{FA466BFF-948D-45D3-85D3-EA8E1F1B628A}" type="presParOf" srcId="{5525D5AA-F5D2-4D86-81E5-59FF0A6D48DF}" destId="{E5179B71-D960-4F72-A0BF-215F0618FCDF}" srcOrd="5" destOrd="0" presId="urn:microsoft.com/office/officeart/2008/layout/LinedList"/>
    <dgm:cxn modelId="{1806F418-8412-4DE9-8C60-32B9D4D0BD06}" type="presParOf" srcId="{5525D5AA-F5D2-4D86-81E5-59FF0A6D48DF}" destId="{BE8DEC1B-3CA2-4343-8DD1-A6D0AAF91956}" srcOrd="6" destOrd="0" presId="urn:microsoft.com/office/officeart/2008/layout/LinedList"/>
    <dgm:cxn modelId="{465596D8-4DDD-4E4F-AAF1-E3061D4D587D}" type="presParOf" srcId="{5525D5AA-F5D2-4D86-81E5-59FF0A6D48DF}" destId="{70DF9C9B-C38B-4331-8524-C75441B071EB}" srcOrd="7" destOrd="0" presId="urn:microsoft.com/office/officeart/2008/layout/LinedList"/>
    <dgm:cxn modelId="{F53DB312-1C63-4C67-91EA-8C3E80314797}" type="presParOf" srcId="{70DF9C9B-C38B-4331-8524-C75441B071EB}" destId="{4376EA77-8655-4767-AE93-DBFDB335D990}" srcOrd="0" destOrd="0" presId="urn:microsoft.com/office/officeart/2008/layout/LinedList"/>
    <dgm:cxn modelId="{25494EE3-FE51-4ACA-96E7-3BF6B058BD92}" type="presParOf" srcId="{70DF9C9B-C38B-4331-8524-C75441B071EB}" destId="{CF8510C6-250D-43AD-8785-6B7AA8AED54F}" srcOrd="1" destOrd="0" presId="urn:microsoft.com/office/officeart/2008/layout/LinedList"/>
    <dgm:cxn modelId="{EE079485-C94C-4313-8C37-43F08A11EE67}" type="presParOf" srcId="{70DF9C9B-C38B-4331-8524-C75441B071EB}" destId="{8A0B79F4-63C0-4B7C-916C-DB3E2AD1F26C}" srcOrd="2" destOrd="0" presId="urn:microsoft.com/office/officeart/2008/layout/LinedList"/>
    <dgm:cxn modelId="{CDB1A4C9-67EB-404D-9D8B-14EC88BC03E6}" type="presParOf" srcId="{5525D5AA-F5D2-4D86-81E5-59FF0A6D48DF}" destId="{D32ACD9B-DE55-47F6-B06D-2C518923B49E}" srcOrd="8" destOrd="0" presId="urn:microsoft.com/office/officeart/2008/layout/LinedList"/>
    <dgm:cxn modelId="{9220CC1B-65C1-425D-8449-11F2B4530841}" type="presParOf" srcId="{5525D5AA-F5D2-4D86-81E5-59FF0A6D48DF}" destId="{CE80BD60-464C-4665-8006-76B630FE5BEF}" srcOrd="9" destOrd="0" presId="urn:microsoft.com/office/officeart/2008/layout/LinedList"/>
    <dgm:cxn modelId="{A06FD252-8407-442D-8E75-16F784F7615D}" type="presParOf" srcId="{C5FFF2EC-2590-4A36-87A7-7C41AA0B17B8}" destId="{1EE33F6E-F15B-4900-A99E-65CE035ABA86}" srcOrd="4" destOrd="0" presId="urn:microsoft.com/office/officeart/2008/layout/LinedList"/>
    <dgm:cxn modelId="{AE817D70-0133-4AB5-8F56-9319CA71BD88}" type="presParOf" srcId="{C5FFF2EC-2590-4A36-87A7-7C41AA0B17B8}" destId="{10B64CDC-74CF-4471-8760-EDD40D06FB45}" srcOrd="5" destOrd="0" presId="urn:microsoft.com/office/officeart/2008/layout/LinedList"/>
    <dgm:cxn modelId="{00472972-EFEE-45A3-99B6-E6DA37CBDF87}" type="presParOf" srcId="{10B64CDC-74CF-4471-8760-EDD40D06FB45}" destId="{5B78E591-2DED-4872-BCE5-B328CFAFA8A7}" srcOrd="0" destOrd="0" presId="urn:microsoft.com/office/officeart/2008/layout/LinedList"/>
    <dgm:cxn modelId="{6CC1FA46-5A71-4412-A937-63C51056E80F}" type="presParOf" srcId="{10B64CDC-74CF-4471-8760-EDD40D06FB45}" destId="{B90673EA-6D73-4231-934B-A66FAA0F86E8}" srcOrd="1" destOrd="0" presId="urn:microsoft.com/office/officeart/2008/layout/LinedList"/>
    <dgm:cxn modelId="{E32C0DDB-5A5C-4539-B768-85850C2A6A39}" type="presParOf" srcId="{B90673EA-6D73-4231-934B-A66FAA0F86E8}" destId="{7B631217-A030-4ACC-A8E7-365542D0654A}" srcOrd="0" destOrd="0" presId="urn:microsoft.com/office/officeart/2008/layout/LinedList"/>
    <dgm:cxn modelId="{3DDDA2BE-7415-49DE-A4CE-CAAAF3B18A83}" type="presParOf" srcId="{B90673EA-6D73-4231-934B-A66FAA0F86E8}" destId="{AF174A82-CFD1-4F71-A478-02A4816DBD50}" srcOrd="1" destOrd="0" presId="urn:microsoft.com/office/officeart/2008/layout/LinedList"/>
    <dgm:cxn modelId="{40A9234E-32B4-4A1A-B8A7-66BDBE6C0D79}" type="presParOf" srcId="{AF174A82-CFD1-4F71-A478-02A4816DBD50}" destId="{40B6A4D4-C6AD-4CAE-A649-EFB23E809194}" srcOrd="0" destOrd="0" presId="urn:microsoft.com/office/officeart/2008/layout/LinedList"/>
    <dgm:cxn modelId="{4D2C66F2-121E-4EA8-849D-A242A76E5B61}" type="presParOf" srcId="{AF174A82-CFD1-4F71-A478-02A4816DBD50}" destId="{AD963B7D-A610-4CFD-8318-167507507D48}" srcOrd="1" destOrd="0" presId="urn:microsoft.com/office/officeart/2008/layout/LinedList"/>
    <dgm:cxn modelId="{E9BB834D-9443-49E6-A5FD-DC4674437CE5}" type="presParOf" srcId="{AF174A82-CFD1-4F71-A478-02A4816DBD50}" destId="{5FC6B88E-BA8C-4A37-9330-730DFB2357BB}" srcOrd="2" destOrd="0" presId="urn:microsoft.com/office/officeart/2008/layout/LinedList"/>
    <dgm:cxn modelId="{589CCB84-C78F-4300-8343-A2C29626D400}" type="presParOf" srcId="{B90673EA-6D73-4231-934B-A66FAA0F86E8}" destId="{C3AA4389-F6C5-4763-9F27-499A62E43FA1}" srcOrd="2" destOrd="0" presId="urn:microsoft.com/office/officeart/2008/layout/LinedList"/>
    <dgm:cxn modelId="{03DBB17A-8E04-404D-8BA6-E9C9380F0C71}" type="presParOf" srcId="{B90673EA-6D73-4231-934B-A66FAA0F86E8}" destId="{8BECF1F1-96B6-439C-B44C-1DF07E971B31}" srcOrd="3" destOrd="0" presId="urn:microsoft.com/office/officeart/2008/layout/LinedList"/>
    <dgm:cxn modelId="{5BBDBD71-267A-42FB-A80D-243D2E952F43}" type="presParOf" srcId="{B90673EA-6D73-4231-934B-A66FAA0F86E8}" destId="{39D769CA-615C-44E5-B1DD-693CD8E95F83}" srcOrd="4" destOrd="0" presId="urn:microsoft.com/office/officeart/2008/layout/LinedList"/>
    <dgm:cxn modelId="{36EB4099-073A-4427-81E7-632A9F575E7C}" type="presParOf" srcId="{39D769CA-615C-44E5-B1DD-693CD8E95F83}" destId="{3AFCA039-F614-4928-805D-EEB790E8B76D}" srcOrd="0" destOrd="0" presId="urn:microsoft.com/office/officeart/2008/layout/LinedList"/>
    <dgm:cxn modelId="{E5E510A9-C299-4116-9EC1-42FF00502230}" type="presParOf" srcId="{39D769CA-615C-44E5-B1DD-693CD8E95F83}" destId="{75CCF1F6-1844-4FFB-A4DF-86BBCB6DEC24}" srcOrd="1" destOrd="0" presId="urn:microsoft.com/office/officeart/2008/layout/LinedList"/>
    <dgm:cxn modelId="{CB519BA1-D758-4F34-8181-0C6A959F5AC7}" type="presParOf" srcId="{39D769CA-615C-44E5-B1DD-693CD8E95F83}" destId="{00F2AE51-912F-4E55-93DF-677FEEC5CA72}" srcOrd="2" destOrd="0" presId="urn:microsoft.com/office/officeart/2008/layout/LinedList"/>
    <dgm:cxn modelId="{C363E21C-1B6C-4ED9-AFF0-71CD3EC226AF}" type="presParOf" srcId="{B90673EA-6D73-4231-934B-A66FAA0F86E8}" destId="{7A3646DB-020B-4AC0-BA44-088F2EAA2D1C}" srcOrd="5" destOrd="0" presId="urn:microsoft.com/office/officeart/2008/layout/LinedList"/>
    <dgm:cxn modelId="{C2DEF796-0D73-4A47-BD13-C9DB22381A41}" type="presParOf" srcId="{B90673EA-6D73-4231-934B-A66FAA0F86E8}" destId="{7CADF88F-0B5E-405D-9731-9525F921A5E3}" srcOrd="6" destOrd="0" presId="urn:microsoft.com/office/officeart/2008/layout/LinedList"/>
    <dgm:cxn modelId="{9E562336-002E-462C-B833-FB934164C076}" type="presParOf" srcId="{B90673EA-6D73-4231-934B-A66FAA0F86E8}" destId="{46522185-FBB2-4015-A999-E75FAB581407}" srcOrd="7" destOrd="0" presId="urn:microsoft.com/office/officeart/2008/layout/LinedList"/>
    <dgm:cxn modelId="{E027902C-BFB4-4A05-B796-6F88DCC2A95C}" type="presParOf" srcId="{46522185-FBB2-4015-A999-E75FAB581407}" destId="{A39ECF9E-1E07-49D7-B2FD-053252277B09}" srcOrd="0" destOrd="0" presId="urn:microsoft.com/office/officeart/2008/layout/LinedList"/>
    <dgm:cxn modelId="{DBBD97EE-F1F5-4D6E-B0E3-0000DB4C878D}" type="presParOf" srcId="{46522185-FBB2-4015-A999-E75FAB581407}" destId="{E68675CD-35C3-4461-9AE9-8F09FDF19432}" srcOrd="1" destOrd="0" presId="urn:microsoft.com/office/officeart/2008/layout/LinedList"/>
    <dgm:cxn modelId="{087B2E1E-0EA5-41CF-83D1-16787B43AF4A}" type="presParOf" srcId="{46522185-FBB2-4015-A999-E75FAB581407}" destId="{BA104CD7-D036-4E03-B94D-1EF377E98B2F}" srcOrd="2" destOrd="0" presId="urn:microsoft.com/office/officeart/2008/layout/LinedList"/>
    <dgm:cxn modelId="{F7893574-6A4E-47AA-9395-B514363948B1}" type="presParOf" srcId="{B90673EA-6D73-4231-934B-A66FAA0F86E8}" destId="{985B1857-5920-4974-973F-FD1D58D4A05F}" srcOrd="8" destOrd="0" presId="urn:microsoft.com/office/officeart/2008/layout/LinedList"/>
    <dgm:cxn modelId="{4FE02BD3-4031-4021-B104-1FDD91A2BF1D}" type="presParOf" srcId="{B90673EA-6D73-4231-934B-A66FAA0F86E8}" destId="{9B3ED8FA-9BD1-4FA1-97F8-84C51462EF46}" srcOrd="9" destOrd="0" presId="urn:microsoft.com/office/officeart/2008/layout/LinedList"/>
    <dgm:cxn modelId="{2A902813-2093-43D0-8648-B6FAD1D4E21F}" type="presParOf" srcId="{B90673EA-6D73-4231-934B-A66FAA0F86E8}" destId="{735CEAB7-E6D5-4BAE-A024-18F05DDD3A0A}" srcOrd="10" destOrd="0" presId="urn:microsoft.com/office/officeart/2008/layout/LinedList"/>
    <dgm:cxn modelId="{4DC645DC-6D6D-43A3-B2BA-BF2B23AF2287}" type="presParOf" srcId="{735CEAB7-E6D5-4BAE-A024-18F05DDD3A0A}" destId="{F21B1159-CBFF-4B17-9A04-0AA4BFF6E0CF}" srcOrd="0" destOrd="0" presId="urn:microsoft.com/office/officeart/2008/layout/LinedList"/>
    <dgm:cxn modelId="{CF1676C6-B766-4E2B-BA37-C9F896103FB8}" type="presParOf" srcId="{735CEAB7-E6D5-4BAE-A024-18F05DDD3A0A}" destId="{7935707D-F1A3-430E-ADDC-53153BDDD04A}" srcOrd="1" destOrd="0" presId="urn:microsoft.com/office/officeart/2008/layout/LinedList"/>
    <dgm:cxn modelId="{AF73C107-29E9-4FB4-99D4-DC367F412C81}" type="presParOf" srcId="{735CEAB7-E6D5-4BAE-A024-18F05DDD3A0A}" destId="{86A32B53-943B-4B81-B880-EF5AC8FEB542}" srcOrd="2" destOrd="0" presId="urn:microsoft.com/office/officeart/2008/layout/LinedList"/>
    <dgm:cxn modelId="{F4C7F64D-0B78-41C6-A519-B538EC450C8F}" type="presParOf" srcId="{B90673EA-6D73-4231-934B-A66FAA0F86E8}" destId="{E15F2098-BE97-43CE-9E9D-E9508A8D4E86}" srcOrd="11" destOrd="0" presId="urn:microsoft.com/office/officeart/2008/layout/LinedList"/>
    <dgm:cxn modelId="{35F82E5A-886A-4A88-971A-963725107604}" type="presParOf" srcId="{B90673EA-6D73-4231-934B-A66FAA0F86E8}" destId="{292B113D-7DFB-46F8-BFB5-ECF2561A75CD}" srcOrd="12" destOrd="0" presId="urn:microsoft.com/office/officeart/2008/layout/LinedList"/>
    <dgm:cxn modelId="{2B7A9BC8-90CF-4E28-8F00-636E6EB014E0}" type="presParOf" srcId="{B90673EA-6D73-4231-934B-A66FAA0F86E8}" destId="{BE5DCA57-8C8B-4113-B616-4B2523E5861B}" srcOrd="13" destOrd="0" presId="urn:microsoft.com/office/officeart/2008/layout/LinedList"/>
    <dgm:cxn modelId="{80F1E438-A209-4A71-9582-82178DE68615}" type="presParOf" srcId="{BE5DCA57-8C8B-4113-B616-4B2523E5861B}" destId="{600E2A8F-7F04-4E13-84AA-6856CF80E0B3}" srcOrd="0" destOrd="0" presId="urn:microsoft.com/office/officeart/2008/layout/LinedList"/>
    <dgm:cxn modelId="{9DEB1657-07CF-40EE-83E6-AFAC93EAC36F}" type="presParOf" srcId="{BE5DCA57-8C8B-4113-B616-4B2523E5861B}" destId="{4132B0A3-2A69-4956-B776-DB6E44E92D9C}" srcOrd="1" destOrd="0" presId="urn:microsoft.com/office/officeart/2008/layout/LinedList"/>
    <dgm:cxn modelId="{FDF60210-2806-496F-A6AB-DB991C3A685B}" type="presParOf" srcId="{BE5DCA57-8C8B-4113-B616-4B2523E5861B}" destId="{44299FAA-9320-4DA1-8ECD-CB6076991BFC}" srcOrd="2" destOrd="0" presId="urn:microsoft.com/office/officeart/2008/layout/LinedList"/>
    <dgm:cxn modelId="{6FCCFD92-9727-4D13-ADAB-970143A56191}" type="presParOf" srcId="{B90673EA-6D73-4231-934B-A66FAA0F86E8}" destId="{54D46005-E23E-4233-912A-075022971305}" srcOrd="14" destOrd="0" presId="urn:microsoft.com/office/officeart/2008/layout/LinedList"/>
    <dgm:cxn modelId="{C69B56F4-B193-4604-9543-BC803BDC007F}" type="presParOf" srcId="{B90673EA-6D73-4231-934B-A66FAA0F86E8}" destId="{BBF34F9F-1A1C-4929-A5A5-C1FBA930E59E}"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2F8059-2E2F-4478-AE2D-24F5F626CDE2}">
      <dsp:nvSpPr>
        <dsp:cNvPr id="0" name=""/>
        <dsp:cNvSpPr/>
      </dsp:nvSpPr>
      <dsp:spPr>
        <a:xfrm>
          <a:off x="0" y="90093"/>
          <a:ext cx="11123998" cy="106964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b="0" u="none" kern="1200" dirty="0"/>
            <a:t>(1) </a:t>
          </a:r>
          <a:r>
            <a:rPr lang="en-US" sz="2500" b="1" u="sng" kern="1200" dirty="0"/>
            <a:t>OCSSP</a:t>
          </a:r>
          <a:r>
            <a:rPr lang="en-US" sz="2500" b="0" u="none" kern="1200" dirty="0"/>
            <a:t> </a:t>
          </a:r>
          <a:r>
            <a:rPr lang="en-US" sz="2500" b="0" u="none" kern="1200" dirty="0">
              <a:sym typeface="Wingdings" panose="05000000000000000000" pitchFamily="2" charset="2"/>
            </a:rPr>
            <a:t></a:t>
          </a:r>
          <a:r>
            <a:rPr lang="en-US" sz="2500" kern="1200" dirty="0"/>
            <a:t> making available right</a:t>
          </a:r>
        </a:p>
        <a:p>
          <a:pPr marL="0" lvl="0" indent="0" algn="ctr" defTabSz="1111250">
            <a:lnSpc>
              <a:spcPct val="90000"/>
            </a:lnSpc>
            <a:spcBef>
              <a:spcPct val="0"/>
            </a:spcBef>
            <a:spcAft>
              <a:spcPct val="35000"/>
            </a:spcAft>
            <a:buNone/>
          </a:pPr>
          <a:r>
            <a:rPr lang="en-US" sz="2500" kern="1200" dirty="0"/>
            <a:t>(4) </a:t>
          </a:r>
          <a:r>
            <a:rPr lang="en-US" sz="2500" b="1" u="sng" kern="1200" dirty="0"/>
            <a:t>if no authorization </a:t>
          </a:r>
          <a:r>
            <a:rPr lang="en-US" sz="2500" kern="1200" dirty="0"/>
            <a:t>= </a:t>
          </a:r>
          <a:r>
            <a:rPr lang="en-US" sz="2500" b="1" u="sng" kern="1200" dirty="0"/>
            <a:t>liable</a:t>
          </a:r>
          <a:r>
            <a:rPr lang="en-US" sz="2500" b="0" u="none" kern="1200" dirty="0"/>
            <a:t>, </a:t>
          </a:r>
          <a:r>
            <a:rPr lang="en-US" sz="2500" b="1" u="sng" kern="1200" dirty="0"/>
            <a:t>unless</a:t>
          </a:r>
          <a:r>
            <a:rPr lang="en-US" sz="2500" kern="1200" dirty="0"/>
            <a:t>:</a:t>
          </a:r>
          <a:endParaRPr lang="de-DE" sz="2500" kern="1200" dirty="0"/>
        </a:p>
      </dsp:txBody>
      <dsp:txXfrm>
        <a:off x="0" y="90093"/>
        <a:ext cx="11123998" cy="1069649"/>
      </dsp:txXfrm>
    </dsp:sp>
    <dsp:sp modelId="{4B711218-2A94-4E87-B62D-226339149F47}">
      <dsp:nvSpPr>
        <dsp:cNvPr id="0" name=""/>
        <dsp:cNvSpPr/>
      </dsp:nvSpPr>
      <dsp:spPr>
        <a:xfrm>
          <a:off x="0" y="1159743"/>
          <a:ext cx="11123998" cy="34312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(a) made best efforts to obtain an </a:t>
          </a:r>
          <a:r>
            <a:rPr lang="en-US" sz="2500" kern="1200" dirty="0" err="1"/>
            <a:t>authorisation</a:t>
          </a:r>
          <a:r>
            <a:rPr lang="en-US" sz="2500" kern="1200" dirty="0"/>
            <a:t>, and</a:t>
          </a:r>
        </a:p>
        <a:p>
          <a:pPr marL="228600" lvl="1" indent="-228600" algn="l" defTabSz="1111250">
            <a:lnSpc>
              <a:spcPct val="90000"/>
            </a:lnSpc>
            <a:spcBef>
              <a:spcPct val="0"/>
            </a:spcBef>
            <a:spcAft>
              <a:spcPct val="15000"/>
            </a:spcAft>
            <a:buChar char="•"/>
          </a:pPr>
          <a:r>
            <a:rPr lang="en-US" sz="2500" kern="1200" dirty="0">
              <a:solidFill>
                <a:srgbClr val="C00000"/>
              </a:solidFill>
            </a:rPr>
            <a:t>(b) made, in accordance with high industry standards of professional diligence, </a:t>
          </a:r>
          <a:r>
            <a:rPr lang="en-US" sz="2500" b="1" u="sng" kern="1200" dirty="0">
              <a:solidFill>
                <a:srgbClr val="C00000"/>
              </a:solidFill>
            </a:rPr>
            <a:t>best efforts to ensure the unavailability </a:t>
          </a:r>
          <a:r>
            <a:rPr lang="en-US" sz="2500" kern="1200" dirty="0">
              <a:solidFill>
                <a:srgbClr val="C00000"/>
              </a:solidFill>
            </a:rPr>
            <a:t>of specific works and other subject matter for which the rightholders have provided the service providers with the relevant and necessary information</a:t>
          </a:r>
          <a:r>
            <a:rPr lang="en-US" sz="2500" kern="1200" dirty="0"/>
            <a:t>; and in any event</a:t>
          </a:r>
        </a:p>
        <a:p>
          <a:pPr marL="228600" lvl="1" indent="-228600" algn="l" defTabSz="1111250">
            <a:lnSpc>
              <a:spcPct val="90000"/>
            </a:lnSpc>
            <a:spcBef>
              <a:spcPct val="0"/>
            </a:spcBef>
            <a:spcAft>
              <a:spcPct val="15000"/>
            </a:spcAft>
            <a:buChar char="•"/>
          </a:pPr>
          <a:r>
            <a:rPr lang="en-US" sz="2500" kern="1200" dirty="0"/>
            <a:t>(c) acted expeditiously, upon receiving a sufficiently substantiated notice from the rightholders, to disable access to, or to remove from their websites, the notified works or other subject matter, and made best efforts to prevent their future uploads in accordance with point (b).</a:t>
          </a:r>
          <a:endParaRPr lang="de-DE" sz="2500" kern="1200" dirty="0"/>
        </a:p>
      </dsp:txBody>
      <dsp:txXfrm>
        <a:off x="0" y="1159743"/>
        <a:ext cx="11123998" cy="3431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2F8059-2E2F-4478-AE2D-24F5F626CDE2}">
      <dsp:nvSpPr>
        <dsp:cNvPr id="0" name=""/>
        <dsp:cNvSpPr/>
      </dsp:nvSpPr>
      <dsp:spPr>
        <a:xfrm>
          <a:off x="0" y="0"/>
          <a:ext cx="11123998" cy="118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b="1" kern="1200" dirty="0"/>
            <a:t>Platform</a:t>
          </a:r>
          <a:r>
            <a:rPr lang="en-US" sz="2500" kern="1200" dirty="0"/>
            <a:t> </a:t>
          </a:r>
          <a:r>
            <a:rPr lang="en-US" sz="2500" kern="1200" dirty="0">
              <a:sym typeface="Wingdings" panose="05000000000000000000" pitchFamily="2" charset="2"/>
            </a:rPr>
            <a:t> making available right, if</a:t>
          </a:r>
          <a:endParaRPr lang="de-DE" sz="2500" kern="1200" dirty="0"/>
        </a:p>
      </dsp:txBody>
      <dsp:txXfrm>
        <a:off x="0" y="0"/>
        <a:ext cx="11123998" cy="1180800"/>
      </dsp:txXfrm>
    </dsp:sp>
    <dsp:sp modelId="{4B711218-2A94-4E87-B62D-226339149F47}">
      <dsp:nvSpPr>
        <dsp:cNvPr id="0" name=""/>
        <dsp:cNvSpPr/>
      </dsp:nvSpPr>
      <dsp:spPr>
        <a:xfrm>
          <a:off x="0" y="1192563"/>
          <a:ext cx="11123998" cy="241971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GB" sz="2500" kern="1200" noProof="0" dirty="0"/>
            <a:t>[…]</a:t>
          </a:r>
        </a:p>
        <a:p>
          <a:pPr marL="228600" lvl="1" indent="-228600" algn="l" defTabSz="1111250">
            <a:lnSpc>
              <a:spcPct val="90000"/>
            </a:lnSpc>
            <a:spcBef>
              <a:spcPct val="0"/>
            </a:spcBef>
            <a:spcAft>
              <a:spcPct val="15000"/>
            </a:spcAft>
            <a:buChar char="•"/>
          </a:pPr>
          <a:r>
            <a:rPr lang="en-US" sz="2500" b="1" u="none" kern="1200" dirty="0"/>
            <a:t>general knowledge </a:t>
          </a:r>
          <a:r>
            <a:rPr lang="en-US" sz="2500" kern="1200" dirty="0"/>
            <a:t>and </a:t>
          </a:r>
          <a:r>
            <a:rPr lang="en-US" sz="2500" b="1" u="sng" kern="1200" dirty="0"/>
            <a:t>refraining</a:t>
          </a:r>
          <a:r>
            <a:rPr lang="en-US" sz="2500" b="1" u="none" kern="1200" dirty="0"/>
            <a:t> from putting in place appropriate </a:t>
          </a:r>
          <a:r>
            <a:rPr lang="en-US" sz="2500" b="1" u="sng" kern="1200" dirty="0"/>
            <a:t>technological measures</a:t>
          </a:r>
          <a:r>
            <a:rPr lang="en-US" sz="2500" b="1" u="none" kern="1200" dirty="0"/>
            <a:t> </a:t>
          </a:r>
          <a:r>
            <a:rPr lang="en-US" sz="2500" kern="1200" dirty="0"/>
            <a:t>that can be expected from a reasonably diligent operator </a:t>
          </a:r>
          <a:r>
            <a:rPr lang="en-US" sz="2500" b="1" u="none" kern="1200" dirty="0"/>
            <a:t>to counter credibly and effectively copyright infringements</a:t>
          </a:r>
          <a:r>
            <a:rPr lang="en-US" sz="2500" u="none" kern="1200" dirty="0"/>
            <a:t> </a:t>
          </a:r>
          <a:r>
            <a:rPr lang="en-US" sz="2500" kern="1200" dirty="0"/>
            <a:t>on that platform</a:t>
          </a:r>
          <a:endParaRPr lang="en-GB" sz="2500" kern="1200" noProof="0" dirty="0"/>
        </a:p>
        <a:p>
          <a:pPr marL="228600" lvl="1" indent="-228600" algn="l" defTabSz="1111250">
            <a:lnSpc>
              <a:spcPct val="90000"/>
            </a:lnSpc>
            <a:spcBef>
              <a:spcPct val="0"/>
            </a:spcBef>
            <a:spcAft>
              <a:spcPct val="15000"/>
            </a:spcAft>
            <a:buChar char="•"/>
          </a:pPr>
          <a:r>
            <a:rPr lang="en-GB" sz="2500" kern="1200" noProof="0" dirty="0"/>
            <a:t>[…]</a:t>
          </a:r>
        </a:p>
      </dsp:txBody>
      <dsp:txXfrm>
        <a:off x="0" y="1192563"/>
        <a:ext cx="11123998" cy="24197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51E25E-0E1C-44C4-BC96-C00FB32AF0E6}">
      <dsp:nvSpPr>
        <dsp:cNvPr id="0" name=""/>
        <dsp:cNvSpPr/>
      </dsp:nvSpPr>
      <dsp:spPr>
        <a:xfrm>
          <a:off x="0" y="2863"/>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84A9AFB-960B-41ED-87B7-41686525C98E}">
      <dsp:nvSpPr>
        <dsp:cNvPr id="0" name=""/>
        <dsp:cNvSpPr/>
      </dsp:nvSpPr>
      <dsp:spPr>
        <a:xfrm>
          <a:off x="0" y="2863"/>
          <a:ext cx="2484667" cy="884809"/>
        </a:xfrm>
        <a:prstGeom prst="rect">
          <a:avLst/>
        </a:prstGeom>
        <a:solidFill>
          <a:srgbClr val="99CCFF"/>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Legal standing of copyright exceptions</a:t>
          </a:r>
          <a:endParaRPr lang="de-DE" sz="1800" b="1" kern="1200" dirty="0"/>
        </a:p>
      </dsp:txBody>
      <dsp:txXfrm>
        <a:off x="0" y="2863"/>
        <a:ext cx="2484667" cy="884809"/>
      </dsp:txXfrm>
    </dsp:sp>
    <dsp:sp modelId="{992CEB68-163F-49BF-B6A1-0AD8CD5EDEF8}">
      <dsp:nvSpPr>
        <dsp:cNvPr id="0" name=""/>
        <dsp:cNvSpPr/>
      </dsp:nvSpPr>
      <dsp:spPr>
        <a:xfrm>
          <a:off x="2636471" y="97810"/>
          <a:ext cx="7944411" cy="766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Copyright exceptions as „user rights“</a:t>
          </a:r>
          <a:r>
            <a:rPr lang="en-GB" sz="1900" kern="1200" noProof="0" dirty="0"/>
            <a:t> </a:t>
          </a:r>
          <a:r>
            <a:rPr lang="en-GB" sz="1200" kern="1200" noProof="0" dirty="0"/>
            <a:t>[CJEU </a:t>
          </a:r>
          <a:r>
            <a:rPr lang="en-GB" sz="1200" i="1" kern="1200" noProof="0" dirty="0"/>
            <a:t>Poland/Parliament and Council</a:t>
          </a:r>
          <a:r>
            <a:rPr lang="de-DE" sz="1200" kern="1200" dirty="0"/>
            <a:t>]</a:t>
          </a:r>
        </a:p>
      </dsp:txBody>
      <dsp:txXfrm>
        <a:off x="2636471" y="97810"/>
        <a:ext cx="7944411" cy="766266"/>
      </dsp:txXfrm>
    </dsp:sp>
    <dsp:sp modelId="{41D310FB-36E6-4190-8AD2-D1AB7B9D1588}">
      <dsp:nvSpPr>
        <dsp:cNvPr id="0" name=""/>
        <dsp:cNvSpPr/>
      </dsp:nvSpPr>
      <dsp:spPr>
        <a:xfrm>
          <a:off x="2484667" y="862618"/>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0C02575B-E665-4ECE-8674-07A174A90D74}">
      <dsp:nvSpPr>
        <dsp:cNvPr id="0" name=""/>
        <dsp:cNvSpPr/>
      </dsp:nvSpPr>
      <dsp:spPr>
        <a:xfrm>
          <a:off x="0" y="879259"/>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3B8BE9D-ECFA-4525-9F78-7B993AF86F16}">
      <dsp:nvSpPr>
        <dsp:cNvPr id="0" name=""/>
        <dsp:cNvSpPr/>
      </dsp:nvSpPr>
      <dsp:spPr>
        <a:xfrm>
          <a:off x="0" y="919870"/>
          <a:ext cx="2484667" cy="1869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noProof="0" dirty="0"/>
            <a:t>Legal restrictions of filtering</a:t>
          </a:r>
        </a:p>
      </dsp:txBody>
      <dsp:txXfrm>
        <a:off x="0" y="919870"/>
        <a:ext cx="2484667" cy="1869762"/>
      </dsp:txXfrm>
    </dsp:sp>
    <dsp:sp modelId="{C9A64A3B-F64E-436E-BE84-8DE8DF3D4664}">
      <dsp:nvSpPr>
        <dsp:cNvPr id="0" name=""/>
        <dsp:cNvSpPr/>
      </dsp:nvSpPr>
      <dsp:spPr>
        <a:xfrm>
          <a:off x="2636471" y="985321"/>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Prohibition of "over-blocking" as obligation of result </a:t>
          </a:r>
          <a:r>
            <a:rPr lang="en-US" sz="1200" kern="1200" dirty="0"/>
            <a:t>[Art 17 DSM-Dir, </a:t>
          </a:r>
          <a:r>
            <a:rPr lang="en-GB" sz="1200" kern="1200" noProof="0" dirty="0"/>
            <a:t>CJEU </a:t>
          </a:r>
          <a:r>
            <a:rPr lang="en-GB" sz="1200" i="1" kern="1200" noProof="0" dirty="0"/>
            <a:t>Poland/Parliament and Council</a:t>
          </a:r>
          <a:r>
            <a:rPr lang="en-GB" sz="1200" i="0" kern="1200" noProof="0" dirty="0"/>
            <a:t>]</a:t>
          </a:r>
          <a:endParaRPr lang="de-DE" sz="1400" i="0" kern="1200" dirty="0"/>
        </a:p>
      </dsp:txBody>
      <dsp:txXfrm>
        <a:off x="2636471" y="985321"/>
        <a:ext cx="7944411" cy="584300"/>
      </dsp:txXfrm>
    </dsp:sp>
    <dsp:sp modelId="{9C03F417-1B3D-4EA2-87DF-1CF531F5BBF9}">
      <dsp:nvSpPr>
        <dsp:cNvPr id="0" name=""/>
        <dsp:cNvSpPr/>
      </dsp:nvSpPr>
      <dsp:spPr>
        <a:xfrm>
          <a:off x="2484667" y="1569622"/>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1A6B2B9B-4F0B-4E66-BABD-D5E3C795C4A9}">
      <dsp:nvSpPr>
        <dsp:cNvPr id="0" name=""/>
        <dsp:cNvSpPr/>
      </dsp:nvSpPr>
      <dsp:spPr>
        <a:xfrm>
          <a:off x="2636471" y="1598837"/>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AUT/GER: S</a:t>
          </a:r>
          <a:r>
            <a:rPr lang="en-GB" sz="1800" kern="1200" noProof="0" dirty="0"/>
            <a:t>mall snippets, „pre-flagging“</a:t>
          </a:r>
        </a:p>
      </dsp:txBody>
      <dsp:txXfrm>
        <a:off x="2636471" y="1598837"/>
        <a:ext cx="7944411" cy="584300"/>
      </dsp:txXfrm>
    </dsp:sp>
    <dsp:sp modelId="{E5179B71-D960-4F72-A0BF-215F0618FCDF}">
      <dsp:nvSpPr>
        <dsp:cNvPr id="0" name=""/>
        <dsp:cNvSpPr/>
      </dsp:nvSpPr>
      <dsp:spPr>
        <a:xfrm>
          <a:off x="2484667" y="2183138"/>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CF8510C6-250D-43AD-8785-6B7AA8AED54F}">
      <dsp:nvSpPr>
        <dsp:cNvPr id="0" name=""/>
        <dsp:cNvSpPr/>
      </dsp:nvSpPr>
      <dsp:spPr>
        <a:xfrm>
          <a:off x="2636471" y="2244443"/>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Diligence, objectivity and proportionality, fundamental rights </a:t>
          </a:r>
          <a:r>
            <a:rPr lang="en-US" sz="1200" kern="1200" dirty="0"/>
            <a:t>[Art 14 (4) DSA]</a:t>
          </a:r>
          <a:endParaRPr lang="de-DE" sz="1200" kern="1200" dirty="0"/>
        </a:p>
      </dsp:txBody>
      <dsp:txXfrm>
        <a:off x="2636471" y="2244443"/>
        <a:ext cx="7944411" cy="584300"/>
      </dsp:txXfrm>
    </dsp:sp>
    <dsp:sp modelId="{D32ACD9B-DE55-47F6-B06D-2C518923B49E}">
      <dsp:nvSpPr>
        <dsp:cNvPr id="0" name=""/>
        <dsp:cNvSpPr/>
      </dsp:nvSpPr>
      <dsp:spPr>
        <a:xfrm>
          <a:off x="2484667" y="2796654"/>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1EE33F6E-F15B-4900-A99E-65CE035ABA86}">
      <dsp:nvSpPr>
        <dsp:cNvPr id="0" name=""/>
        <dsp:cNvSpPr/>
      </dsp:nvSpPr>
      <dsp:spPr>
        <a:xfrm>
          <a:off x="0" y="2825869"/>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B78E591-2DED-4872-BCE5-B328CFAFA8A7}">
      <dsp:nvSpPr>
        <dsp:cNvPr id="0" name=""/>
        <dsp:cNvSpPr/>
      </dsp:nvSpPr>
      <dsp:spPr>
        <a:xfrm>
          <a:off x="0" y="2825869"/>
          <a:ext cx="2484667" cy="1869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noProof="0" dirty="0"/>
            <a:t>Accompanying safeguards</a:t>
          </a:r>
          <a:r>
            <a:rPr lang="de-DE" sz="2000" b="1" kern="1200" dirty="0"/>
            <a:t>
</a:t>
          </a:r>
        </a:p>
      </dsp:txBody>
      <dsp:txXfrm>
        <a:off x="0" y="2825869"/>
        <a:ext cx="2484667" cy="1869762"/>
      </dsp:txXfrm>
    </dsp:sp>
    <dsp:sp modelId="{AD963B7D-A610-4CFD-8318-167507507D48}">
      <dsp:nvSpPr>
        <dsp:cNvPr id="0" name=""/>
        <dsp:cNvSpPr/>
      </dsp:nvSpPr>
      <dsp:spPr>
        <a:xfrm>
          <a:off x="2636471" y="2843489"/>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Transparency </a:t>
          </a:r>
          <a:r>
            <a:rPr lang="de-DE" sz="1200" kern="1200" dirty="0"/>
            <a:t>[Art 17 DSM-Dir+ DSA]</a:t>
          </a:r>
        </a:p>
      </dsp:txBody>
      <dsp:txXfrm>
        <a:off x="2636471" y="2843489"/>
        <a:ext cx="7944411" cy="352406"/>
      </dsp:txXfrm>
    </dsp:sp>
    <dsp:sp modelId="{C3AA4389-F6C5-4763-9F27-499A62E43FA1}">
      <dsp:nvSpPr>
        <dsp:cNvPr id="0" name=""/>
        <dsp:cNvSpPr/>
      </dsp:nvSpPr>
      <dsp:spPr>
        <a:xfrm>
          <a:off x="2484667" y="3195896"/>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5CCF1F6-1844-4FFB-A4DF-86BBCB6DEC24}">
      <dsp:nvSpPr>
        <dsp:cNvPr id="0" name=""/>
        <dsp:cNvSpPr/>
      </dsp:nvSpPr>
      <dsp:spPr>
        <a:xfrm>
          <a:off x="2636471" y="3213516"/>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Complaint and redress mechanism </a:t>
          </a:r>
          <a:r>
            <a:rPr lang="de-DE" sz="1800" kern="1200" dirty="0"/>
            <a:t>(internal) </a:t>
          </a:r>
          <a:r>
            <a:rPr lang="de-DE" sz="1200" kern="1200" dirty="0"/>
            <a:t>[Art 17 DSM-Dir+ DSA]</a:t>
          </a:r>
        </a:p>
      </dsp:txBody>
      <dsp:txXfrm>
        <a:off x="2636471" y="3213516"/>
        <a:ext cx="7944411" cy="352406"/>
      </dsp:txXfrm>
    </dsp:sp>
    <dsp:sp modelId="{7A3646DB-020B-4AC0-BA44-088F2EAA2D1C}">
      <dsp:nvSpPr>
        <dsp:cNvPr id="0" name=""/>
        <dsp:cNvSpPr/>
      </dsp:nvSpPr>
      <dsp:spPr>
        <a:xfrm>
          <a:off x="2484667" y="3565922"/>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E68675CD-35C3-4461-9AE9-8F09FDF19432}">
      <dsp:nvSpPr>
        <dsp:cNvPr id="0" name=""/>
        <dsp:cNvSpPr/>
      </dsp:nvSpPr>
      <dsp:spPr>
        <a:xfrm>
          <a:off x="2636471" y="3583543"/>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Out-of-court dispute settlement </a:t>
          </a:r>
          <a:r>
            <a:rPr lang="de-DE" sz="1200" kern="1200" dirty="0"/>
            <a:t>[Art 17 DSM-Dir+ DSA]</a:t>
          </a:r>
        </a:p>
      </dsp:txBody>
      <dsp:txXfrm>
        <a:off x="2636471" y="3583543"/>
        <a:ext cx="7944411" cy="352406"/>
      </dsp:txXfrm>
    </dsp:sp>
    <dsp:sp modelId="{985B1857-5920-4974-973F-FD1D58D4A05F}">
      <dsp:nvSpPr>
        <dsp:cNvPr id="0" name=""/>
        <dsp:cNvSpPr/>
      </dsp:nvSpPr>
      <dsp:spPr>
        <a:xfrm>
          <a:off x="2484667" y="3935949"/>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935707D-F1A3-430E-ADDC-53153BDDD04A}">
      <dsp:nvSpPr>
        <dsp:cNvPr id="0" name=""/>
        <dsp:cNvSpPr/>
      </dsp:nvSpPr>
      <dsp:spPr>
        <a:xfrm>
          <a:off x="2636471" y="3953569"/>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Measures and protection against misuse</a:t>
          </a:r>
          <a:r>
            <a:rPr lang="de-DE" sz="1800" kern="1200" dirty="0"/>
            <a:t> </a:t>
          </a:r>
          <a:r>
            <a:rPr lang="de-DE" sz="1200" kern="1200" dirty="0"/>
            <a:t>[DSA]</a:t>
          </a:r>
        </a:p>
      </dsp:txBody>
      <dsp:txXfrm>
        <a:off x="2636471" y="3953569"/>
        <a:ext cx="7944411" cy="352406"/>
      </dsp:txXfrm>
    </dsp:sp>
    <dsp:sp modelId="{E15F2098-BE97-43CE-9E9D-E9508A8D4E86}">
      <dsp:nvSpPr>
        <dsp:cNvPr id="0" name=""/>
        <dsp:cNvSpPr/>
      </dsp:nvSpPr>
      <dsp:spPr>
        <a:xfrm>
          <a:off x="2484667" y="4305976"/>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4132B0A3-2A69-4956-B776-DB6E44E92D9C}">
      <dsp:nvSpPr>
        <dsp:cNvPr id="0" name=""/>
        <dsp:cNvSpPr/>
      </dsp:nvSpPr>
      <dsp:spPr>
        <a:xfrm>
          <a:off x="2636471" y="4323596"/>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Supervision </a:t>
          </a:r>
          <a:r>
            <a:rPr lang="de-DE" sz="1200" kern="1200" dirty="0"/>
            <a:t>[DSA]</a:t>
          </a:r>
        </a:p>
      </dsp:txBody>
      <dsp:txXfrm>
        <a:off x="2636471" y="4323596"/>
        <a:ext cx="7944411" cy="352406"/>
      </dsp:txXfrm>
    </dsp:sp>
    <dsp:sp modelId="{54D46005-E23E-4233-912A-075022971305}">
      <dsp:nvSpPr>
        <dsp:cNvPr id="0" name=""/>
        <dsp:cNvSpPr/>
      </dsp:nvSpPr>
      <dsp:spPr>
        <a:xfrm>
          <a:off x="2484667" y="4676003"/>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51E25E-0E1C-44C4-BC96-C00FB32AF0E6}">
      <dsp:nvSpPr>
        <dsp:cNvPr id="0" name=""/>
        <dsp:cNvSpPr/>
      </dsp:nvSpPr>
      <dsp:spPr>
        <a:xfrm>
          <a:off x="0" y="2863"/>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84A9AFB-960B-41ED-87B7-41686525C98E}">
      <dsp:nvSpPr>
        <dsp:cNvPr id="0" name=""/>
        <dsp:cNvSpPr/>
      </dsp:nvSpPr>
      <dsp:spPr>
        <a:xfrm>
          <a:off x="0" y="2863"/>
          <a:ext cx="2484667" cy="884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Legal standing of copyright exceptions</a:t>
          </a:r>
          <a:endParaRPr lang="de-DE" sz="1800" b="1" kern="1200" dirty="0"/>
        </a:p>
      </dsp:txBody>
      <dsp:txXfrm>
        <a:off x="0" y="2863"/>
        <a:ext cx="2484667" cy="884809"/>
      </dsp:txXfrm>
    </dsp:sp>
    <dsp:sp modelId="{992CEB68-163F-49BF-B6A1-0AD8CD5EDEF8}">
      <dsp:nvSpPr>
        <dsp:cNvPr id="0" name=""/>
        <dsp:cNvSpPr/>
      </dsp:nvSpPr>
      <dsp:spPr>
        <a:xfrm>
          <a:off x="2636471" y="97810"/>
          <a:ext cx="7944411" cy="766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Copyright exceptions as „user rights“</a:t>
          </a:r>
          <a:r>
            <a:rPr lang="en-GB" sz="1900" kern="1200" noProof="0" dirty="0"/>
            <a:t> </a:t>
          </a:r>
          <a:r>
            <a:rPr lang="en-GB" sz="1200" kern="1200" noProof="0" dirty="0"/>
            <a:t>[CJEU </a:t>
          </a:r>
          <a:r>
            <a:rPr lang="en-GB" sz="1200" i="1" kern="1200" noProof="0" dirty="0"/>
            <a:t>Poland/Parliament and Council</a:t>
          </a:r>
          <a:r>
            <a:rPr lang="de-DE" sz="1200" kern="1200" dirty="0"/>
            <a:t>]</a:t>
          </a:r>
        </a:p>
      </dsp:txBody>
      <dsp:txXfrm>
        <a:off x="2636471" y="97810"/>
        <a:ext cx="7944411" cy="766266"/>
      </dsp:txXfrm>
    </dsp:sp>
    <dsp:sp modelId="{41D310FB-36E6-4190-8AD2-D1AB7B9D1588}">
      <dsp:nvSpPr>
        <dsp:cNvPr id="0" name=""/>
        <dsp:cNvSpPr/>
      </dsp:nvSpPr>
      <dsp:spPr>
        <a:xfrm>
          <a:off x="2484667" y="862618"/>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0C02575B-E665-4ECE-8674-07A174A90D74}">
      <dsp:nvSpPr>
        <dsp:cNvPr id="0" name=""/>
        <dsp:cNvSpPr/>
      </dsp:nvSpPr>
      <dsp:spPr>
        <a:xfrm>
          <a:off x="0" y="879259"/>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3B8BE9D-ECFA-4525-9F78-7B993AF86F16}">
      <dsp:nvSpPr>
        <dsp:cNvPr id="0" name=""/>
        <dsp:cNvSpPr/>
      </dsp:nvSpPr>
      <dsp:spPr>
        <a:xfrm>
          <a:off x="0" y="919870"/>
          <a:ext cx="2484667" cy="1869762"/>
        </a:xfrm>
        <a:prstGeom prst="rect">
          <a:avLst/>
        </a:prstGeom>
        <a:solidFill>
          <a:srgbClr val="99CCFF"/>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noProof="0" dirty="0"/>
            <a:t>Legal restrictions of filtering</a:t>
          </a:r>
        </a:p>
      </dsp:txBody>
      <dsp:txXfrm>
        <a:off x="0" y="919870"/>
        <a:ext cx="2484667" cy="1869762"/>
      </dsp:txXfrm>
    </dsp:sp>
    <dsp:sp modelId="{C9A64A3B-F64E-436E-BE84-8DE8DF3D4664}">
      <dsp:nvSpPr>
        <dsp:cNvPr id="0" name=""/>
        <dsp:cNvSpPr/>
      </dsp:nvSpPr>
      <dsp:spPr>
        <a:xfrm>
          <a:off x="2636471" y="985321"/>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Prohibition of "over-blocking" as obligation of result </a:t>
          </a:r>
          <a:r>
            <a:rPr lang="en-US" sz="1200" kern="1200" dirty="0"/>
            <a:t>[Art 17 DSM-Dir, </a:t>
          </a:r>
          <a:r>
            <a:rPr lang="en-GB" sz="1200" kern="1200" noProof="0" dirty="0"/>
            <a:t>CJEU </a:t>
          </a:r>
          <a:r>
            <a:rPr lang="en-GB" sz="1200" i="1" kern="1200" noProof="0" dirty="0"/>
            <a:t>Poland/Parliament and Council</a:t>
          </a:r>
          <a:r>
            <a:rPr lang="en-GB" sz="1200" i="0" kern="1200" noProof="0" dirty="0"/>
            <a:t>]</a:t>
          </a:r>
          <a:endParaRPr lang="de-DE" sz="1400" i="0" kern="1200" dirty="0"/>
        </a:p>
      </dsp:txBody>
      <dsp:txXfrm>
        <a:off x="2636471" y="985321"/>
        <a:ext cx="7944411" cy="584300"/>
      </dsp:txXfrm>
    </dsp:sp>
    <dsp:sp modelId="{9C03F417-1B3D-4EA2-87DF-1CF531F5BBF9}">
      <dsp:nvSpPr>
        <dsp:cNvPr id="0" name=""/>
        <dsp:cNvSpPr/>
      </dsp:nvSpPr>
      <dsp:spPr>
        <a:xfrm>
          <a:off x="2484667" y="1569622"/>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1A6B2B9B-4F0B-4E66-BABD-D5E3C795C4A9}">
      <dsp:nvSpPr>
        <dsp:cNvPr id="0" name=""/>
        <dsp:cNvSpPr/>
      </dsp:nvSpPr>
      <dsp:spPr>
        <a:xfrm>
          <a:off x="2636471" y="1598837"/>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AUT/GER: S</a:t>
          </a:r>
          <a:r>
            <a:rPr lang="en-GB" sz="1800" kern="1200" noProof="0" dirty="0"/>
            <a:t>mall snippets, „pre-flagging“</a:t>
          </a:r>
        </a:p>
      </dsp:txBody>
      <dsp:txXfrm>
        <a:off x="2636471" y="1598837"/>
        <a:ext cx="7944411" cy="584300"/>
      </dsp:txXfrm>
    </dsp:sp>
    <dsp:sp modelId="{E5179B71-D960-4F72-A0BF-215F0618FCDF}">
      <dsp:nvSpPr>
        <dsp:cNvPr id="0" name=""/>
        <dsp:cNvSpPr/>
      </dsp:nvSpPr>
      <dsp:spPr>
        <a:xfrm>
          <a:off x="2484667" y="2183138"/>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CF8510C6-250D-43AD-8785-6B7AA8AED54F}">
      <dsp:nvSpPr>
        <dsp:cNvPr id="0" name=""/>
        <dsp:cNvSpPr/>
      </dsp:nvSpPr>
      <dsp:spPr>
        <a:xfrm>
          <a:off x="2636471" y="2244443"/>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Diligence, objectivity and proportionality, fundamental rights </a:t>
          </a:r>
          <a:r>
            <a:rPr lang="en-US" sz="1200" kern="1200" dirty="0"/>
            <a:t>[Art 14 (4) DSA]</a:t>
          </a:r>
          <a:endParaRPr lang="de-DE" sz="1200" kern="1200" dirty="0"/>
        </a:p>
      </dsp:txBody>
      <dsp:txXfrm>
        <a:off x="2636471" y="2244443"/>
        <a:ext cx="7944411" cy="584300"/>
      </dsp:txXfrm>
    </dsp:sp>
    <dsp:sp modelId="{D32ACD9B-DE55-47F6-B06D-2C518923B49E}">
      <dsp:nvSpPr>
        <dsp:cNvPr id="0" name=""/>
        <dsp:cNvSpPr/>
      </dsp:nvSpPr>
      <dsp:spPr>
        <a:xfrm>
          <a:off x="2484667" y="2796654"/>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1EE33F6E-F15B-4900-A99E-65CE035ABA86}">
      <dsp:nvSpPr>
        <dsp:cNvPr id="0" name=""/>
        <dsp:cNvSpPr/>
      </dsp:nvSpPr>
      <dsp:spPr>
        <a:xfrm>
          <a:off x="0" y="2825869"/>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B78E591-2DED-4872-BCE5-B328CFAFA8A7}">
      <dsp:nvSpPr>
        <dsp:cNvPr id="0" name=""/>
        <dsp:cNvSpPr/>
      </dsp:nvSpPr>
      <dsp:spPr>
        <a:xfrm>
          <a:off x="0" y="2825869"/>
          <a:ext cx="2484667" cy="1869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noProof="0" dirty="0"/>
            <a:t>Accompanying safeguards</a:t>
          </a:r>
          <a:r>
            <a:rPr lang="de-DE" sz="2000" b="1" kern="1200" dirty="0"/>
            <a:t>
</a:t>
          </a:r>
        </a:p>
      </dsp:txBody>
      <dsp:txXfrm>
        <a:off x="0" y="2825869"/>
        <a:ext cx="2484667" cy="1869762"/>
      </dsp:txXfrm>
    </dsp:sp>
    <dsp:sp modelId="{AD963B7D-A610-4CFD-8318-167507507D48}">
      <dsp:nvSpPr>
        <dsp:cNvPr id="0" name=""/>
        <dsp:cNvSpPr/>
      </dsp:nvSpPr>
      <dsp:spPr>
        <a:xfrm>
          <a:off x="2636471" y="2843489"/>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Transparency </a:t>
          </a:r>
          <a:r>
            <a:rPr lang="de-DE" sz="1200" kern="1200" dirty="0"/>
            <a:t>[Art 17 DSM-Dir+ DSA]</a:t>
          </a:r>
        </a:p>
      </dsp:txBody>
      <dsp:txXfrm>
        <a:off x="2636471" y="2843489"/>
        <a:ext cx="7944411" cy="352406"/>
      </dsp:txXfrm>
    </dsp:sp>
    <dsp:sp modelId="{C3AA4389-F6C5-4763-9F27-499A62E43FA1}">
      <dsp:nvSpPr>
        <dsp:cNvPr id="0" name=""/>
        <dsp:cNvSpPr/>
      </dsp:nvSpPr>
      <dsp:spPr>
        <a:xfrm>
          <a:off x="2484667" y="3195896"/>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5CCF1F6-1844-4FFB-A4DF-86BBCB6DEC24}">
      <dsp:nvSpPr>
        <dsp:cNvPr id="0" name=""/>
        <dsp:cNvSpPr/>
      </dsp:nvSpPr>
      <dsp:spPr>
        <a:xfrm>
          <a:off x="2636471" y="3213516"/>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Complaint and redress mechanism </a:t>
          </a:r>
          <a:r>
            <a:rPr lang="de-DE" sz="1800" kern="1200" dirty="0"/>
            <a:t>(internal) </a:t>
          </a:r>
          <a:r>
            <a:rPr lang="de-DE" sz="1200" kern="1200" dirty="0"/>
            <a:t>[Art 17 DSM-Dir+ DSA]</a:t>
          </a:r>
        </a:p>
      </dsp:txBody>
      <dsp:txXfrm>
        <a:off x="2636471" y="3213516"/>
        <a:ext cx="7944411" cy="352406"/>
      </dsp:txXfrm>
    </dsp:sp>
    <dsp:sp modelId="{7A3646DB-020B-4AC0-BA44-088F2EAA2D1C}">
      <dsp:nvSpPr>
        <dsp:cNvPr id="0" name=""/>
        <dsp:cNvSpPr/>
      </dsp:nvSpPr>
      <dsp:spPr>
        <a:xfrm>
          <a:off x="2484667" y="3565922"/>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E68675CD-35C3-4461-9AE9-8F09FDF19432}">
      <dsp:nvSpPr>
        <dsp:cNvPr id="0" name=""/>
        <dsp:cNvSpPr/>
      </dsp:nvSpPr>
      <dsp:spPr>
        <a:xfrm>
          <a:off x="2636471" y="3583543"/>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Out-of-court dispute settlement </a:t>
          </a:r>
          <a:r>
            <a:rPr lang="de-DE" sz="1200" kern="1200" dirty="0"/>
            <a:t>[Art 17 DSM-Dir+ DSA]</a:t>
          </a:r>
        </a:p>
      </dsp:txBody>
      <dsp:txXfrm>
        <a:off x="2636471" y="3583543"/>
        <a:ext cx="7944411" cy="352406"/>
      </dsp:txXfrm>
    </dsp:sp>
    <dsp:sp modelId="{985B1857-5920-4974-973F-FD1D58D4A05F}">
      <dsp:nvSpPr>
        <dsp:cNvPr id="0" name=""/>
        <dsp:cNvSpPr/>
      </dsp:nvSpPr>
      <dsp:spPr>
        <a:xfrm>
          <a:off x="2484667" y="3935949"/>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935707D-F1A3-430E-ADDC-53153BDDD04A}">
      <dsp:nvSpPr>
        <dsp:cNvPr id="0" name=""/>
        <dsp:cNvSpPr/>
      </dsp:nvSpPr>
      <dsp:spPr>
        <a:xfrm>
          <a:off x="2636471" y="3953569"/>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Measures and protection against misuse</a:t>
          </a:r>
          <a:r>
            <a:rPr lang="de-DE" sz="1800" kern="1200" dirty="0"/>
            <a:t> </a:t>
          </a:r>
          <a:r>
            <a:rPr lang="de-DE" sz="1200" kern="1200" dirty="0"/>
            <a:t>[DSA]</a:t>
          </a:r>
        </a:p>
      </dsp:txBody>
      <dsp:txXfrm>
        <a:off x="2636471" y="3953569"/>
        <a:ext cx="7944411" cy="352406"/>
      </dsp:txXfrm>
    </dsp:sp>
    <dsp:sp modelId="{E15F2098-BE97-43CE-9E9D-E9508A8D4E86}">
      <dsp:nvSpPr>
        <dsp:cNvPr id="0" name=""/>
        <dsp:cNvSpPr/>
      </dsp:nvSpPr>
      <dsp:spPr>
        <a:xfrm>
          <a:off x="2484667" y="4305976"/>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4132B0A3-2A69-4956-B776-DB6E44E92D9C}">
      <dsp:nvSpPr>
        <dsp:cNvPr id="0" name=""/>
        <dsp:cNvSpPr/>
      </dsp:nvSpPr>
      <dsp:spPr>
        <a:xfrm>
          <a:off x="2636471" y="4323596"/>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Supervision </a:t>
          </a:r>
          <a:r>
            <a:rPr lang="de-DE" sz="1200" kern="1200" dirty="0"/>
            <a:t>[DSA]</a:t>
          </a:r>
        </a:p>
      </dsp:txBody>
      <dsp:txXfrm>
        <a:off x="2636471" y="4323596"/>
        <a:ext cx="7944411" cy="352406"/>
      </dsp:txXfrm>
    </dsp:sp>
    <dsp:sp modelId="{54D46005-E23E-4233-912A-075022971305}">
      <dsp:nvSpPr>
        <dsp:cNvPr id="0" name=""/>
        <dsp:cNvSpPr/>
      </dsp:nvSpPr>
      <dsp:spPr>
        <a:xfrm>
          <a:off x="2484667" y="4676003"/>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51E25E-0E1C-44C4-BC96-C00FB32AF0E6}">
      <dsp:nvSpPr>
        <dsp:cNvPr id="0" name=""/>
        <dsp:cNvSpPr/>
      </dsp:nvSpPr>
      <dsp:spPr>
        <a:xfrm>
          <a:off x="0" y="2863"/>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84A9AFB-960B-41ED-87B7-41686525C98E}">
      <dsp:nvSpPr>
        <dsp:cNvPr id="0" name=""/>
        <dsp:cNvSpPr/>
      </dsp:nvSpPr>
      <dsp:spPr>
        <a:xfrm>
          <a:off x="0" y="2863"/>
          <a:ext cx="2484667" cy="884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Legal standing of copyright exceptions</a:t>
          </a:r>
          <a:endParaRPr lang="de-DE" sz="1800" b="1" kern="1200" dirty="0"/>
        </a:p>
      </dsp:txBody>
      <dsp:txXfrm>
        <a:off x="0" y="2863"/>
        <a:ext cx="2484667" cy="884809"/>
      </dsp:txXfrm>
    </dsp:sp>
    <dsp:sp modelId="{992CEB68-163F-49BF-B6A1-0AD8CD5EDEF8}">
      <dsp:nvSpPr>
        <dsp:cNvPr id="0" name=""/>
        <dsp:cNvSpPr/>
      </dsp:nvSpPr>
      <dsp:spPr>
        <a:xfrm>
          <a:off x="2636471" y="97810"/>
          <a:ext cx="7944411" cy="766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Copyright exceptions as „user rights“</a:t>
          </a:r>
          <a:r>
            <a:rPr lang="en-GB" sz="1900" kern="1200" noProof="0" dirty="0"/>
            <a:t> </a:t>
          </a:r>
          <a:r>
            <a:rPr lang="en-GB" sz="1200" kern="1200" noProof="0" dirty="0"/>
            <a:t>[CJEU </a:t>
          </a:r>
          <a:r>
            <a:rPr lang="en-GB" sz="1200" i="1" kern="1200" noProof="0" dirty="0"/>
            <a:t>Poland/Parliament and Council</a:t>
          </a:r>
          <a:r>
            <a:rPr lang="de-DE" sz="1200" kern="1200" dirty="0"/>
            <a:t>]</a:t>
          </a:r>
        </a:p>
      </dsp:txBody>
      <dsp:txXfrm>
        <a:off x="2636471" y="97810"/>
        <a:ext cx="7944411" cy="766266"/>
      </dsp:txXfrm>
    </dsp:sp>
    <dsp:sp modelId="{41D310FB-36E6-4190-8AD2-D1AB7B9D1588}">
      <dsp:nvSpPr>
        <dsp:cNvPr id="0" name=""/>
        <dsp:cNvSpPr/>
      </dsp:nvSpPr>
      <dsp:spPr>
        <a:xfrm>
          <a:off x="2484667" y="862618"/>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0C02575B-E665-4ECE-8674-07A174A90D74}">
      <dsp:nvSpPr>
        <dsp:cNvPr id="0" name=""/>
        <dsp:cNvSpPr/>
      </dsp:nvSpPr>
      <dsp:spPr>
        <a:xfrm>
          <a:off x="0" y="879259"/>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3B8BE9D-ECFA-4525-9F78-7B993AF86F16}">
      <dsp:nvSpPr>
        <dsp:cNvPr id="0" name=""/>
        <dsp:cNvSpPr/>
      </dsp:nvSpPr>
      <dsp:spPr>
        <a:xfrm>
          <a:off x="0" y="919870"/>
          <a:ext cx="2484667" cy="1869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noProof="0" dirty="0"/>
            <a:t>Legal restrictions of filtering</a:t>
          </a:r>
        </a:p>
      </dsp:txBody>
      <dsp:txXfrm>
        <a:off x="0" y="919870"/>
        <a:ext cx="2484667" cy="1869762"/>
      </dsp:txXfrm>
    </dsp:sp>
    <dsp:sp modelId="{C9A64A3B-F64E-436E-BE84-8DE8DF3D4664}">
      <dsp:nvSpPr>
        <dsp:cNvPr id="0" name=""/>
        <dsp:cNvSpPr/>
      </dsp:nvSpPr>
      <dsp:spPr>
        <a:xfrm>
          <a:off x="2636471" y="985321"/>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Prohibition of "over-blocking" as obligation of result </a:t>
          </a:r>
          <a:r>
            <a:rPr lang="en-US" sz="1200" kern="1200" dirty="0"/>
            <a:t>[Art 17 DSM-Dir, </a:t>
          </a:r>
          <a:r>
            <a:rPr lang="en-GB" sz="1200" kern="1200" noProof="0" dirty="0"/>
            <a:t>CJEU </a:t>
          </a:r>
          <a:r>
            <a:rPr lang="en-GB" sz="1200" i="1" kern="1200" noProof="0" dirty="0"/>
            <a:t>Poland/Parliament and Council</a:t>
          </a:r>
          <a:r>
            <a:rPr lang="en-GB" sz="1200" i="0" kern="1200" noProof="0" dirty="0"/>
            <a:t>]</a:t>
          </a:r>
          <a:endParaRPr lang="de-DE" sz="1400" i="0" kern="1200" dirty="0"/>
        </a:p>
      </dsp:txBody>
      <dsp:txXfrm>
        <a:off x="2636471" y="985321"/>
        <a:ext cx="7944411" cy="584300"/>
      </dsp:txXfrm>
    </dsp:sp>
    <dsp:sp modelId="{9C03F417-1B3D-4EA2-87DF-1CF531F5BBF9}">
      <dsp:nvSpPr>
        <dsp:cNvPr id="0" name=""/>
        <dsp:cNvSpPr/>
      </dsp:nvSpPr>
      <dsp:spPr>
        <a:xfrm>
          <a:off x="2484667" y="1569622"/>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1A6B2B9B-4F0B-4E66-BABD-D5E3C795C4A9}">
      <dsp:nvSpPr>
        <dsp:cNvPr id="0" name=""/>
        <dsp:cNvSpPr/>
      </dsp:nvSpPr>
      <dsp:spPr>
        <a:xfrm>
          <a:off x="2636471" y="1598837"/>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AUT/GER: S</a:t>
          </a:r>
          <a:r>
            <a:rPr lang="en-GB" sz="1800" kern="1200" noProof="0" dirty="0"/>
            <a:t>mall snippets, „pre-flagging“</a:t>
          </a:r>
        </a:p>
      </dsp:txBody>
      <dsp:txXfrm>
        <a:off x="2636471" y="1598837"/>
        <a:ext cx="7944411" cy="584300"/>
      </dsp:txXfrm>
    </dsp:sp>
    <dsp:sp modelId="{E5179B71-D960-4F72-A0BF-215F0618FCDF}">
      <dsp:nvSpPr>
        <dsp:cNvPr id="0" name=""/>
        <dsp:cNvSpPr/>
      </dsp:nvSpPr>
      <dsp:spPr>
        <a:xfrm>
          <a:off x="2484667" y="2183138"/>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CF8510C6-250D-43AD-8785-6B7AA8AED54F}">
      <dsp:nvSpPr>
        <dsp:cNvPr id="0" name=""/>
        <dsp:cNvSpPr/>
      </dsp:nvSpPr>
      <dsp:spPr>
        <a:xfrm>
          <a:off x="2636471" y="2244443"/>
          <a:ext cx="7944411" cy="58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Diligence, objectivity and proportionality, fundamental rights </a:t>
          </a:r>
          <a:r>
            <a:rPr lang="en-US" sz="1200" kern="1200" dirty="0"/>
            <a:t>[Art 14 (4) DSA]</a:t>
          </a:r>
          <a:endParaRPr lang="de-DE" sz="1200" kern="1200" dirty="0"/>
        </a:p>
      </dsp:txBody>
      <dsp:txXfrm>
        <a:off x="2636471" y="2244443"/>
        <a:ext cx="7944411" cy="584300"/>
      </dsp:txXfrm>
    </dsp:sp>
    <dsp:sp modelId="{D32ACD9B-DE55-47F6-B06D-2C518923B49E}">
      <dsp:nvSpPr>
        <dsp:cNvPr id="0" name=""/>
        <dsp:cNvSpPr/>
      </dsp:nvSpPr>
      <dsp:spPr>
        <a:xfrm>
          <a:off x="2484667" y="2796654"/>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1EE33F6E-F15B-4900-A99E-65CE035ABA86}">
      <dsp:nvSpPr>
        <dsp:cNvPr id="0" name=""/>
        <dsp:cNvSpPr/>
      </dsp:nvSpPr>
      <dsp:spPr>
        <a:xfrm>
          <a:off x="0" y="2825869"/>
          <a:ext cx="1058545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B78E591-2DED-4872-BCE5-B328CFAFA8A7}">
      <dsp:nvSpPr>
        <dsp:cNvPr id="0" name=""/>
        <dsp:cNvSpPr/>
      </dsp:nvSpPr>
      <dsp:spPr>
        <a:xfrm>
          <a:off x="0" y="2825869"/>
          <a:ext cx="2484667" cy="1869762"/>
        </a:xfrm>
        <a:prstGeom prst="rect">
          <a:avLst/>
        </a:prstGeom>
        <a:solidFill>
          <a:srgbClr val="99CCFF"/>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noProof="0" dirty="0"/>
            <a:t>Accompanying safeguards</a:t>
          </a:r>
          <a:r>
            <a:rPr lang="de-DE" sz="2000" b="1" kern="1200" dirty="0"/>
            <a:t>
</a:t>
          </a:r>
        </a:p>
      </dsp:txBody>
      <dsp:txXfrm>
        <a:off x="0" y="2825869"/>
        <a:ext cx="2484667" cy="1869762"/>
      </dsp:txXfrm>
    </dsp:sp>
    <dsp:sp modelId="{AD963B7D-A610-4CFD-8318-167507507D48}">
      <dsp:nvSpPr>
        <dsp:cNvPr id="0" name=""/>
        <dsp:cNvSpPr/>
      </dsp:nvSpPr>
      <dsp:spPr>
        <a:xfrm>
          <a:off x="2636471" y="2843489"/>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Transparency </a:t>
          </a:r>
          <a:r>
            <a:rPr lang="de-DE" sz="1200" kern="1200" dirty="0"/>
            <a:t>[Art 17 DSM-Dir+ DSA]</a:t>
          </a:r>
        </a:p>
      </dsp:txBody>
      <dsp:txXfrm>
        <a:off x="2636471" y="2843489"/>
        <a:ext cx="7944411" cy="352406"/>
      </dsp:txXfrm>
    </dsp:sp>
    <dsp:sp modelId="{C3AA4389-F6C5-4763-9F27-499A62E43FA1}">
      <dsp:nvSpPr>
        <dsp:cNvPr id="0" name=""/>
        <dsp:cNvSpPr/>
      </dsp:nvSpPr>
      <dsp:spPr>
        <a:xfrm>
          <a:off x="2484667" y="3195896"/>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5CCF1F6-1844-4FFB-A4DF-86BBCB6DEC24}">
      <dsp:nvSpPr>
        <dsp:cNvPr id="0" name=""/>
        <dsp:cNvSpPr/>
      </dsp:nvSpPr>
      <dsp:spPr>
        <a:xfrm>
          <a:off x="2636471" y="3213516"/>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Complaint and redress mechanism </a:t>
          </a:r>
          <a:r>
            <a:rPr lang="de-DE" sz="1800" kern="1200" dirty="0"/>
            <a:t>(internal) </a:t>
          </a:r>
          <a:r>
            <a:rPr lang="de-DE" sz="1200" kern="1200" dirty="0"/>
            <a:t>[Art 17 DSM-Dir+ DSA]</a:t>
          </a:r>
        </a:p>
      </dsp:txBody>
      <dsp:txXfrm>
        <a:off x="2636471" y="3213516"/>
        <a:ext cx="7944411" cy="352406"/>
      </dsp:txXfrm>
    </dsp:sp>
    <dsp:sp modelId="{7A3646DB-020B-4AC0-BA44-088F2EAA2D1C}">
      <dsp:nvSpPr>
        <dsp:cNvPr id="0" name=""/>
        <dsp:cNvSpPr/>
      </dsp:nvSpPr>
      <dsp:spPr>
        <a:xfrm>
          <a:off x="2484667" y="3565922"/>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E68675CD-35C3-4461-9AE9-8F09FDF19432}">
      <dsp:nvSpPr>
        <dsp:cNvPr id="0" name=""/>
        <dsp:cNvSpPr/>
      </dsp:nvSpPr>
      <dsp:spPr>
        <a:xfrm>
          <a:off x="2636471" y="3583543"/>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noProof="0" dirty="0"/>
            <a:t>Out-of-court dispute settlement </a:t>
          </a:r>
          <a:r>
            <a:rPr lang="de-DE" sz="1200" kern="1200" dirty="0"/>
            <a:t>[Art 17 DSM-Dir+ DSA]</a:t>
          </a:r>
        </a:p>
      </dsp:txBody>
      <dsp:txXfrm>
        <a:off x="2636471" y="3583543"/>
        <a:ext cx="7944411" cy="352406"/>
      </dsp:txXfrm>
    </dsp:sp>
    <dsp:sp modelId="{985B1857-5920-4974-973F-FD1D58D4A05F}">
      <dsp:nvSpPr>
        <dsp:cNvPr id="0" name=""/>
        <dsp:cNvSpPr/>
      </dsp:nvSpPr>
      <dsp:spPr>
        <a:xfrm>
          <a:off x="2484667" y="3935949"/>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7935707D-F1A3-430E-ADDC-53153BDDD04A}">
      <dsp:nvSpPr>
        <dsp:cNvPr id="0" name=""/>
        <dsp:cNvSpPr/>
      </dsp:nvSpPr>
      <dsp:spPr>
        <a:xfrm>
          <a:off x="2636471" y="3953569"/>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Measures and protection against misuse</a:t>
          </a:r>
          <a:r>
            <a:rPr lang="de-DE" sz="1800" kern="1200" dirty="0"/>
            <a:t> </a:t>
          </a:r>
          <a:r>
            <a:rPr lang="de-DE" sz="1200" kern="1200" dirty="0"/>
            <a:t>[DSA]</a:t>
          </a:r>
        </a:p>
      </dsp:txBody>
      <dsp:txXfrm>
        <a:off x="2636471" y="3953569"/>
        <a:ext cx="7944411" cy="352406"/>
      </dsp:txXfrm>
    </dsp:sp>
    <dsp:sp modelId="{E15F2098-BE97-43CE-9E9D-E9508A8D4E86}">
      <dsp:nvSpPr>
        <dsp:cNvPr id="0" name=""/>
        <dsp:cNvSpPr/>
      </dsp:nvSpPr>
      <dsp:spPr>
        <a:xfrm>
          <a:off x="2484667" y="4305976"/>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4132B0A3-2A69-4956-B776-DB6E44E92D9C}">
      <dsp:nvSpPr>
        <dsp:cNvPr id="0" name=""/>
        <dsp:cNvSpPr/>
      </dsp:nvSpPr>
      <dsp:spPr>
        <a:xfrm>
          <a:off x="2636471" y="4323596"/>
          <a:ext cx="7944411" cy="35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de-DE" sz="1800" kern="1200" dirty="0"/>
            <a:t>Supervision </a:t>
          </a:r>
          <a:r>
            <a:rPr lang="de-DE" sz="1200" kern="1200" dirty="0"/>
            <a:t>[DSA]</a:t>
          </a:r>
        </a:p>
      </dsp:txBody>
      <dsp:txXfrm>
        <a:off x="2636471" y="4323596"/>
        <a:ext cx="7944411" cy="352406"/>
      </dsp:txXfrm>
    </dsp:sp>
    <dsp:sp modelId="{54D46005-E23E-4233-912A-075022971305}">
      <dsp:nvSpPr>
        <dsp:cNvPr id="0" name=""/>
        <dsp:cNvSpPr/>
      </dsp:nvSpPr>
      <dsp:spPr>
        <a:xfrm>
          <a:off x="2484667" y="4676003"/>
          <a:ext cx="809621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065" cy="497413"/>
          </a:xfrm>
          <a:prstGeom prst="rect">
            <a:avLst/>
          </a:prstGeom>
        </p:spPr>
        <p:txBody>
          <a:bodyPr vert="horz" lIns="88212" tIns="44106" rIns="88212" bIns="44106" rtlCol="0"/>
          <a:lstStyle>
            <a:lvl1pPr algn="l">
              <a:defRPr sz="1200"/>
            </a:lvl1pPr>
          </a:lstStyle>
          <a:p>
            <a:endParaRPr lang="de-AT"/>
          </a:p>
        </p:txBody>
      </p:sp>
      <p:sp>
        <p:nvSpPr>
          <p:cNvPr id="3" name="Datumsplatzhalter 2"/>
          <p:cNvSpPr>
            <a:spLocks noGrp="1"/>
          </p:cNvSpPr>
          <p:nvPr>
            <p:ph type="dt" sz="quarter" idx="1"/>
          </p:nvPr>
        </p:nvSpPr>
        <p:spPr>
          <a:xfrm>
            <a:off x="3850092" y="0"/>
            <a:ext cx="2946065" cy="497413"/>
          </a:xfrm>
          <a:prstGeom prst="rect">
            <a:avLst/>
          </a:prstGeom>
        </p:spPr>
        <p:txBody>
          <a:bodyPr vert="horz" lIns="88212" tIns="44106" rIns="88212" bIns="44106" rtlCol="0"/>
          <a:lstStyle>
            <a:lvl1pPr algn="r">
              <a:defRPr sz="1200"/>
            </a:lvl1pPr>
          </a:lstStyle>
          <a:p>
            <a:fld id="{05E02316-A3A9-40CE-8399-988D8D269502}" type="datetimeFigureOut">
              <a:rPr lang="de-AT" smtClean="0"/>
              <a:t>12.06.2023</a:t>
            </a:fld>
            <a:endParaRPr lang="de-AT"/>
          </a:p>
        </p:txBody>
      </p:sp>
      <p:sp>
        <p:nvSpPr>
          <p:cNvPr id="4" name="Fußzeilenplatzhalter 3"/>
          <p:cNvSpPr>
            <a:spLocks noGrp="1"/>
          </p:cNvSpPr>
          <p:nvPr>
            <p:ph type="ftr" sz="quarter" idx="2"/>
          </p:nvPr>
        </p:nvSpPr>
        <p:spPr>
          <a:xfrm>
            <a:off x="0" y="9430813"/>
            <a:ext cx="2946065" cy="497413"/>
          </a:xfrm>
          <a:prstGeom prst="rect">
            <a:avLst/>
          </a:prstGeom>
        </p:spPr>
        <p:txBody>
          <a:bodyPr vert="horz" lIns="88212" tIns="44106" rIns="88212" bIns="44106" rtlCol="0" anchor="b"/>
          <a:lstStyle>
            <a:lvl1pPr algn="l">
              <a:defRPr sz="1200"/>
            </a:lvl1pPr>
          </a:lstStyle>
          <a:p>
            <a:endParaRPr lang="de-AT"/>
          </a:p>
        </p:txBody>
      </p:sp>
      <p:sp>
        <p:nvSpPr>
          <p:cNvPr id="5" name="Foliennummernplatzhalter 4"/>
          <p:cNvSpPr>
            <a:spLocks noGrp="1"/>
          </p:cNvSpPr>
          <p:nvPr>
            <p:ph type="sldNum" sz="quarter" idx="3"/>
          </p:nvPr>
        </p:nvSpPr>
        <p:spPr>
          <a:xfrm>
            <a:off x="3850092" y="9430813"/>
            <a:ext cx="2946065" cy="497413"/>
          </a:xfrm>
          <a:prstGeom prst="rect">
            <a:avLst/>
          </a:prstGeom>
        </p:spPr>
        <p:txBody>
          <a:bodyPr vert="horz" lIns="88212" tIns="44106" rIns="88212" bIns="44106" rtlCol="0" anchor="b"/>
          <a:lstStyle>
            <a:lvl1pPr algn="r">
              <a:defRPr sz="1200"/>
            </a:lvl1pPr>
          </a:lstStyle>
          <a:p>
            <a:fld id="{5C731D18-B53C-4622-9947-A3FBDDB0C9B1}" type="slidenum">
              <a:rPr lang="de-AT" smtClean="0"/>
              <a:t>‹Nr.›</a:t>
            </a:fld>
            <a:endParaRPr lang="de-AT"/>
          </a:p>
        </p:txBody>
      </p:sp>
    </p:spTree>
    <p:extLst>
      <p:ext uri="{BB962C8B-B14F-4D97-AF65-F5344CB8AC3E}">
        <p14:creationId xmlns:p14="http://schemas.microsoft.com/office/powerpoint/2010/main" val="771170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065" cy="497413"/>
          </a:xfrm>
          <a:prstGeom prst="rect">
            <a:avLst/>
          </a:prstGeom>
        </p:spPr>
        <p:txBody>
          <a:bodyPr vert="horz" lIns="88212" tIns="44106" rIns="88212" bIns="44106" rtlCol="0"/>
          <a:lstStyle>
            <a:lvl1pPr algn="l">
              <a:defRPr sz="1200"/>
            </a:lvl1pPr>
          </a:lstStyle>
          <a:p>
            <a:endParaRPr lang="de-AT"/>
          </a:p>
        </p:txBody>
      </p:sp>
      <p:sp>
        <p:nvSpPr>
          <p:cNvPr id="3" name="Datumsplatzhalter 2"/>
          <p:cNvSpPr>
            <a:spLocks noGrp="1"/>
          </p:cNvSpPr>
          <p:nvPr>
            <p:ph type="dt" idx="1"/>
          </p:nvPr>
        </p:nvSpPr>
        <p:spPr>
          <a:xfrm>
            <a:off x="3850092" y="0"/>
            <a:ext cx="2946065" cy="497413"/>
          </a:xfrm>
          <a:prstGeom prst="rect">
            <a:avLst/>
          </a:prstGeom>
        </p:spPr>
        <p:txBody>
          <a:bodyPr vert="horz" lIns="88212" tIns="44106" rIns="88212" bIns="44106" rtlCol="0"/>
          <a:lstStyle>
            <a:lvl1pPr algn="r">
              <a:defRPr sz="1200"/>
            </a:lvl1pPr>
          </a:lstStyle>
          <a:p>
            <a:fld id="{F5E89DEF-C035-41A2-9AFE-A6026D4C04BE}" type="datetimeFigureOut">
              <a:rPr lang="de-AT" smtClean="0"/>
              <a:t>12.06.2023</a:t>
            </a:fld>
            <a:endParaRPr lang="de-AT"/>
          </a:p>
        </p:txBody>
      </p:sp>
      <p:sp>
        <p:nvSpPr>
          <p:cNvPr id="4" name="Folienbildplatzhalt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88212" tIns="44106" rIns="88212" bIns="44106" rtlCol="0" anchor="ctr"/>
          <a:lstStyle/>
          <a:p>
            <a:endParaRPr lang="de-AT"/>
          </a:p>
        </p:txBody>
      </p:sp>
      <p:sp>
        <p:nvSpPr>
          <p:cNvPr id="5" name="Notizenplatzhalter 4"/>
          <p:cNvSpPr>
            <a:spLocks noGrp="1"/>
          </p:cNvSpPr>
          <p:nvPr>
            <p:ph type="body" sz="quarter" idx="3"/>
          </p:nvPr>
        </p:nvSpPr>
        <p:spPr>
          <a:xfrm>
            <a:off x="679160" y="4778546"/>
            <a:ext cx="5439355" cy="3908459"/>
          </a:xfrm>
          <a:prstGeom prst="rect">
            <a:avLst/>
          </a:prstGeom>
        </p:spPr>
        <p:txBody>
          <a:bodyPr vert="horz" lIns="88212" tIns="44106" rIns="88212" bIns="44106"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30813"/>
            <a:ext cx="2946065" cy="497413"/>
          </a:xfrm>
          <a:prstGeom prst="rect">
            <a:avLst/>
          </a:prstGeom>
        </p:spPr>
        <p:txBody>
          <a:bodyPr vert="horz" lIns="88212" tIns="44106" rIns="88212" bIns="44106" rtlCol="0" anchor="b"/>
          <a:lstStyle>
            <a:lvl1pPr algn="l">
              <a:defRPr sz="1200"/>
            </a:lvl1pPr>
          </a:lstStyle>
          <a:p>
            <a:endParaRPr lang="de-AT"/>
          </a:p>
        </p:txBody>
      </p:sp>
      <p:sp>
        <p:nvSpPr>
          <p:cNvPr id="7" name="Foliennummernplatzhalter 6"/>
          <p:cNvSpPr>
            <a:spLocks noGrp="1"/>
          </p:cNvSpPr>
          <p:nvPr>
            <p:ph type="sldNum" sz="quarter" idx="5"/>
          </p:nvPr>
        </p:nvSpPr>
        <p:spPr>
          <a:xfrm>
            <a:off x="3850092" y="9430813"/>
            <a:ext cx="2946065" cy="497413"/>
          </a:xfrm>
          <a:prstGeom prst="rect">
            <a:avLst/>
          </a:prstGeom>
        </p:spPr>
        <p:txBody>
          <a:bodyPr vert="horz" lIns="88212" tIns="44106" rIns="88212" bIns="44106" rtlCol="0" anchor="b"/>
          <a:lstStyle>
            <a:lvl1pPr algn="r">
              <a:defRPr sz="1200"/>
            </a:lvl1pPr>
          </a:lstStyle>
          <a:p>
            <a:fld id="{BEF2A079-E7F8-4A78-8EEA-DD00A8D5DE37}" type="slidenum">
              <a:rPr lang="de-AT" smtClean="0"/>
              <a:t>‹Nr.›</a:t>
            </a:fld>
            <a:endParaRPr lang="de-AT"/>
          </a:p>
        </p:txBody>
      </p:sp>
    </p:spTree>
    <p:extLst>
      <p:ext uri="{BB962C8B-B14F-4D97-AF65-F5344CB8AC3E}">
        <p14:creationId xmlns:p14="http://schemas.microsoft.com/office/powerpoint/2010/main" val="373724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3</a:t>
            </a:fld>
            <a:endParaRPr lang="de-AT"/>
          </a:p>
        </p:txBody>
      </p:sp>
    </p:spTree>
    <p:extLst>
      <p:ext uri="{BB962C8B-B14F-4D97-AF65-F5344CB8AC3E}">
        <p14:creationId xmlns:p14="http://schemas.microsoft.com/office/powerpoint/2010/main" val="155229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6</a:t>
            </a:fld>
            <a:endParaRPr lang="de-AT"/>
          </a:p>
        </p:txBody>
      </p:sp>
    </p:spTree>
    <p:extLst>
      <p:ext uri="{BB962C8B-B14F-4D97-AF65-F5344CB8AC3E}">
        <p14:creationId xmlns:p14="http://schemas.microsoft.com/office/powerpoint/2010/main" val="704901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7</a:t>
            </a:fld>
            <a:endParaRPr lang="de-AT"/>
          </a:p>
        </p:txBody>
      </p:sp>
    </p:spTree>
    <p:extLst>
      <p:ext uri="{BB962C8B-B14F-4D97-AF65-F5344CB8AC3E}">
        <p14:creationId xmlns:p14="http://schemas.microsoft.com/office/powerpoint/2010/main" val="1673407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8</a:t>
            </a:fld>
            <a:endParaRPr lang="de-AT"/>
          </a:p>
        </p:txBody>
      </p:sp>
    </p:spTree>
    <p:extLst>
      <p:ext uri="{BB962C8B-B14F-4D97-AF65-F5344CB8AC3E}">
        <p14:creationId xmlns:p14="http://schemas.microsoft.com/office/powerpoint/2010/main" val="502985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9</a:t>
            </a:fld>
            <a:endParaRPr lang="de-AT"/>
          </a:p>
        </p:txBody>
      </p:sp>
    </p:spTree>
    <p:extLst>
      <p:ext uri="{BB962C8B-B14F-4D97-AF65-F5344CB8AC3E}">
        <p14:creationId xmlns:p14="http://schemas.microsoft.com/office/powerpoint/2010/main" val="1333822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10</a:t>
            </a:fld>
            <a:endParaRPr lang="de-AT"/>
          </a:p>
        </p:txBody>
      </p:sp>
    </p:spTree>
    <p:extLst>
      <p:ext uri="{BB962C8B-B14F-4D97-AF65-F5344CB8AC3E}">
        <p14:creationId xmlns:p14="http://schemas.microsoft.com/office/powerpoint/2010/main" val="3322490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11</a:t>
            </a:fld>
            <a:endParaRPr lang="de-AT"/>
          </a:p>
        </p:txBody>
      </p:sp>
    </p:spTree>
    <p:extLst>
      <p:ext uri="{BB962C8B-B14F-4D97-AF65-F5344CB8AC3E}">
        <p14:creationId xmlns:p14="http://schemas.microsoft.com/office/powerpoint/2010/main" val="2437946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12</a:t>
            </a:fld>
            <a:endParaRPr lang="de-AT"/>
          </a:p>
        </p:txBody>
      </p:sp>
    </p:spTree>
    <p:extLst>
      <p:ext uri="{BB962C8B-B14F-4D97-AF65-F5344CB8AC3E}">
        <p14:creationId xmlns:p14="http://schemas.microsoft.com/office/powerpoint/2010/main" val="176330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buFont typeface="Wingdings" panose="05000000000000000000" pitchFamily="2" charset="2"/>
              <a:buChar char="§"/>
            </a:pPr>
            <a:endParaRPr lang="de-DE" dirty="0"/>
          </a:p>
        </p:txBody>
      </p:sp>
      <p:sp>
        <p:nvSpPr>
          <p:cNvPr id="4" name="Foliennummernplatzhalter 3"/>
          <p:cNvSpPr>
            <a:spLocks noGrp="1"/>
          </p:cNvSpPr>
          <p:nvPr>
            <p:ph type="sldNum" sz="quarter" idx="5"/>
          </p:nvPr>
        </p:nvSpPr>
        <p:spPr/>
        <p:txBody>
          <a:bodyPr/>
          <a:lstStyle/>
          <a:p>
            <a:fld id="{BEF2A079-E7F8-4A78-8EEA-DD00A8D5DE37}" type="slidenum">
              <a:rPr lang="de-AT" smtClean="0"/>
              <a:t>13</a:t>
            </a:fld>
            <a:endParaRPr lang="de-AT"/>
          </a:p>
        </p:txBody>
      </p:sp>
    </p:spTree>
    <p:extLst>
      <p:ext uri="{BB962C8B-B14F-4D97-AF65-F5344CB8AC3E}">
        <p14:creationId xmlns:p14="http://schemas.microsoft.com/office/powerpoint/2010/main" val="3493539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JKU Logo">
    <p:spTree>
      <p:nvGrpSpPr>
        <p:cNvPr id="1" name=""/>
        <p:cNvGrpSpPr/>
        <p:nvPr/>
      </p:nvGrpSpPr>
      <p:grpSpPr>
        <a:xfrm>
          <a:off x="0" y="0"/>
          <a:ext cx="0" cy="0"/>
          <a:chOff x="0" y="0"/>
          <a:chExt cx="0" cy="0"/>
        </a:xfrm>
      </p:grpSpPr>
      <p:pic>
        <p:nvPicPr>
          <p:cNvPr id="3"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8237" y="1575534"/>
            <a:ext cx="7118144" cy="5032555"/>
          </a:xfrm>
          <a:prstGeom prst="rect">
            <a:avLst/>
          </a:prstGeom>
        </p:spPr>
      </p:pic>
    </p:spTree>
    <p:extLst>
      <p:ext uri="{BB962C8B-B14F-4D97-AF65-F5344CB8AC3E}">
        <p14:creationId xmlns:p14="http://schemas.microsoft.com/office/powerpoint/2010/main" val="3073582417"/>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bild, weißer Text">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0" y="0"/>
            <a:ext cx="12192000" cy="6153150"/>
          </a:xfrm>
          <a:prstGeom prst="rect">
            <a:avLst/>
          </a:prstGeom>
        </p:spPr>
        <p:txBody>
          <a:bodyPr/>
          <a:lstStyle>
            <a:lvl1pPr marL="0" indent="0">
              <a:buNone/>
              <a:defRPr/>
            </a:lvl1pPr>
          </a:lstStyle>
          <a:p>
            <a:r>
              <a:rPr lang="de-DE"/>
              <a:t>Bild durch Klicken auf Symbol hinzufügen</a:t>
            </a:r>
            <a:endParaRPr lang="en-US"/>
          </a:p>
        </p:txBody>
      </p:sp>
      <p:sp>
        <p:nvSpPr>
          <p:cNvPr id="2" name="Title 1"/>
          <p:cNvSpPr>
            <a:spLocks noGrp="1"/>
          </p:cNvSpPr>
          <p:nvPr>
            <p:ph type="title" hasCustomPrompt="1"/>
          </p:nvPr>
        </p:nvSpPr>
        <p:spPr/>
        <p:txBody>
          <a:bodyPr/>
          <a:lstStyle>
            <a:lvl1pPr>
              <a:defRPr baseline="0">
                <a:solidFill>
                  <a:schemeClr val="bg1"/>
                </a:solidFill>
              </a:defRPr>
            </a:lvl1pPr>
          </a:lstStyle>
          <a:p>
            <a:r>
              <a:rPr lang="de-DE" dirty="0"/>
              <a:t>Platz für</a:t>
            </a:r>
            <a:br>
              <a:rPr lang="de-DE" dirty="0"/>
            </a:br>
            <a:r>
              <a:rPr lang="de-DE" dirty="0"/>
              <a:t>Titel und großes Imagebild</a:t>
            </a:r>
            <a:endParaRPr lang="en-US" dirty="0"/>
          </a:p>
        </p:txBody>
      </p:sp>
      <p:sp>
        <p:nvSpPr>
          <p:cNvPr id="3" name="Datumsplatzhalter 2"/>
          <p:cNvSpPr>
            <a:spLocks noGrp="1"/>
          </p:cNvSpPr>
          <p:nvPr>
            <p:ph type="dt" sz="half" idx="14"/>
          </p:nvPr>
        </p:nvSpPr>
        <p:spPr/>
        <p:txBody>
          <a:bodyPr/>
          <a:lstStyle/>
          <a:p>
            <a:r>
              <a:rPr lang="de-DE"/>
              <a:t>16.10.2015</a:t>
            </a:r>
            <a:endParaRPr lang="en-US" dirty="0"/>
          </a:p>
        </p:txBody>
      </p:sp>
      <p:sp>
        <p:nvSpPr>
          <p:cNvPr id="4" name="Fußzeilenplatzhalter 3"/>
          <p:cNvSpPr>
            <a:spLocks noGrp="1"/>
          </p:cNvSpPr>
          <p:nvPr>
            <p:ph type="ftr" sz="quarter" idx="15"/>
          </p:nvPr>
        </p:nvSpPr>
        <p:spPr/>
        <p:txBody>
          <a:bodyPr/>
          <a:lstStyle/>
          <a:p>
            <a:r>
              <a:rPr lang="en-US"/>
              <a:t>Platz für Autor und LVA-Nummer</a:t>
            </a:r>
            <a:endParaRPr lang="en-US" dirty="0"/>
          </a:p>
        </p:txBody>
      </p:sp>
      <p:sp>
        <p:nvSpPr>
          <p:cNvPr id="5" name="Foliennummernplatzhalter 4"/>
          <p:cNvSpPr>
            <a:spLocks noGrp="1"/>
          </p:cNvSpPr>
          <p:nvPr>
            <p:ph type="sldNum" sz="quarter" idx="16"/>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126901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und Text</a:t>
            </a:r>
            <a:endParaRPr lang="en-US" dirty="0"/>
          </a:p>
        </p:txBody>
      </p:sp>
      <p:sp>
        <p:nvSpPr>
          <p:cNvPr id="3" name="Content Placeholder 2"/>
          <p:cNvSpPr>
            <a:spLocks noGrp="1"/>
          </p:cNvSpPr>
          <p:nvPr>
            <p:ph idx="1"/>
          </p:nvPr>
        </p:nvSpPr>
        <p:spPr>
          <a:xfrm>
            <a:off x="471542" y="1621584"/>
            <a:ext cx="11139784" cy="4516749"/>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Textplatzhalter 5"/>
          <p:cNvSpPr>
            <a:spLocks noGrp="1"/>
          </p:cNvSpPr>
          <p:nvPr>
            <p:ph type="body" sz="quarter" idx="25" hasCustomPrompt="1"/>
          </p:nvPr>
        </p:nvSpPr>
        <p:spPr>
          <a:xfrm>
            <a:off x="471542" y="5858820"/>
            <a:ext cx="11139784" cy="278127"/>
          </a:xfrm>
          <a:prstGeom prst="rect">
            <a:avLst/>
          </a:prstGeo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4" name="Datumsplatzhalter 3"/>
          <p:cNvSpPr>
            <a:spLocks noGrp="1"/>
          </p:cNvSpPr>
          <p:nvPr>
            <p:ph type="dt" sz="half" idx="26"/>
          </p:nvPr>
        </p:nvSpPr>
        <p:spPr/>
        <p:txBody>
          <a:bodyPr/>
          <a:lstStyle/>
          <a:p>
            <a:r>
              <a:rPr lang="de-DE"/>
              <a:t>16.10.2015</a:t>
            </a:r>
            <a:endParaRPr lang="en-US" dirty="0"/>
          </a:p>
        </p:txBody>
      </p:sp>
      <p:sp>
        <p:nvSpPr>
          <p:cNvPr id="5" name="Fußzeilenplatzhalter 4"/>
          <p:cNvSpPr>
            <a:spLocks noGrp="1"/>
          </p:cNvSpPr>
          <p:nvPr>
            <p:ph type="ftr" sz="quarter" idx="27"/>
          </p:nvPr>
        </p:nvSpPr>
        <p:spPr/>
        <p:txBody>
          <a:bodyPr/>
          <a:lstStyle/>
          <a:p>
            <a:r>
              <a:rPr lang="en-US"/>
              <a:t>Platz für Autor und LVA-Nummer</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66499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gleich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Platz für</a:t>
            </a:r>
            <a:br>
              <a:rPr lang="de-DE" dirty="0"/>
            </a:br>
            <a:r>
              <a:rPr lang="de-DE" dirty="0"/>
              <a:t>Titel und Vergleich</a:t>
            </a:r>
            <a:endParaRPr lang="en-US" dirty="0"/>
          </a:p>
        </p:txBody>
      </p:sp>
      <p:sp>
        <p:nvSpPr>
          <p:cNvPr id="3" name="Content Placeholder 2"/>
          <p:cNvSpPr>
            <a:spLocks noGrp="1"/>
          </p:cNvSpPr>
          <p:nvPr>
            <p:ph sz="half" idx="1"/>
          </p:nvPr>
        </p:nvSpPr>
        <p:spPr>
          <a:xfrm>
            <a:off x="476843" y="1639640"/>
            <a:ext cx="5399024" cy="4513510"/>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2918" y="1638582"/>
            <a:ext cx="5398407" cy="4513510"/>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umsplatzhalter 4"/>
          <p:cNvSpPr>
            <a:spLocks noGrp="1"/>
          </p:cNvSpPr>
          <p:nvPr>
            <p:ph type="dt" sz="half" idx="10"/>
          </p:nvPr>
        </p:nvSpPr>
        <p:spPr/>
        <p:txBody>
          <a:bodyPr/>
          <a:lstStyle/>
          <a:p>
            <a:r>
              <a:rPr lang="de-DE"/>
              <a:t>16.10.2015</a:t>
            </a:r>
            <a:endParaRPr lang="en-US" dirty="0"/>
          </a:p>
        </p:txBody>
      </p:sp>
      <p:sp>
        <p:nvSpPr>
          <p:cNvPr id="6" name="Fußzeilenplatzhalter 5"/>
          <p:cNvSpPr>
            <a:spLocks noGrp="1"/>
          </p:cNvSpPr>
          <p:nvPr>
            <p:ph type="ftr" sz="quarter" idx="11"/>
          </p:nvPr>
        </p:nvSpPr>
        <p:spPr/>
        <p:txBody>
          <a:bodyPr/>
          <a:lstStyle/>
          <a:p>
            <a:r>
              <a:rPr lang="en-US"/>
              <a:t>Platz für Autor und LVA-Nummer</a:t>
            </a:r>
            <a:endParaRPr lang="en-US" dirty="0"/>
          </a:p>
        </p:txBody>
      </p:sp>
      <p:sp>
        <p:nvSpPr>
          <p:cNvPr id="7" name="Foliennummernplatzhalter 6"/>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4039301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sses Bild un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8136701" y="1638300"/>
            <a:ext cx="3474625" cy="4510323"/>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575733" y="1721513"/>
            <a:ext cx="7213600" cy="4417200"/>
          </a:xfrm>
          <a:prstGeom prst="rect">
            <a:avLst/>
          </a:prstGeom>
        </p:spPr>
        <p:txBody>
          <a:bodyPr/>
          <a:lstStyle>
            <a:lvl1pPr marL="0" indent="0">
              <a:buNone/>
              <a:defRPr/>
            </a:lvl1pPr>
          </a:lstStyle>
          <a:p>
            <a:r>
              <a:rPr lang="de-DE"/>
              <a:t>Bild durch Klicken auf Symbol hinzufügen</a:t>
            </a:r>
            <a:endParaRPr lang="de-AT" dirty="0"/>
          </a:p>
        </p:txBody>
      </p:sp>
      <p:sp>
        <p:nvSpPr>
          <p:cNvPr id="10" name="Textplatzhalter 5"/>
          <p:cNvSpPr>
            <a:spLocks noGrp="1"/>
          </p:cNvSpPr>
          <p:nvPr>
            <p:ph type="body" sz="quarter" idx="25" hasCustomPrompt="1"/>
          </p:nvPr>
        </p:nvSpPr>
        <p:spPr>
          <a:xfrm>
            <a:off x="575733" y="5864981"/>
            <a:ext cx="7213600" cy="274118"/>
          </a:xfrm>
          <a:prstGeom prst="rect">
            <a:avLst/>
          </a:prstGeo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5" name="Titel 4"/>
          <p:cNvSpPr>
            <a:spLocks noGrp="1"/>
          </p:cNvSpPr>
          <p:nvPr>
            <p:ph type="title" hasCustomPrompt="1"/>
          </p:nvPr>
        </p:nvSpPr>
        <p:spPr/>
        <p:txBody>
          <a:bodyPr/>
          <a:lstStyle>
            <a:lvl1pPr>
              <a:defRPr/>
            </a:lvl1pPr>
          </a:lstStyle>
          <a:p>
            <a:r>
              <a:rPr lang="de-DE" dirty="0"/>
              <a:t>Platz für</a:t>
            </a:r>
            <a:br>
              <a:rPr lang="de-DE" dirty="0"/>
            </a:br>
            <a:r>
              <a:rPr lang="de-DE" dirty="0"/>
              <a:t>Titel, großes Bild und Text</a:t>
            </a:r>
            <a:endParaRPr lang="de-AT" dirty="0"/>
          </a:p>
        </p:txBody>
      </p:sp>
      <p:sp>
        <p:nvSpPr>
          <p:cNvPr id="2" name="Datumsplatzhalter 1"/>
          <p:cNvSpPr>
            <a:spLocks noGrp="1"/>
          </p:cNvSpPr>
          <p:nvPr>
            <p:ph type="dt" sz="half" idx="26"/>
          </p:nvPr>
        </p:nvSpPr>
        <p:spPr/>
        <p:txBody>
          <a:bodyPr/>
          <a:lstStyle/>
          <a:p>
            <a:r>
              <a:rPr lang="de-DE"/>
              <a:t>16.10.2015</a:t>
            </a:r>
            <a:endParaRPr lang="en-US" dirty="0"/>
          </a:p>
        </p:txBody>
      </p:sp>
      <p:sp>
        <p:nvSpPr>
          <p:cNvPr id="4" name="Fußzeilenplatzhalter 3"/>
          <p:cNvSpPr>
            <a:spLocks noGrp="1"/>
          </p:cNvSpPr>
          <p:nvPr>
            <p:ph type="ftr" sz="quarter" idx="27"/>
          </p:nvPr>
        </p:nvSpPr>
        <p:spPr/>
        <p:txBody>
          <a:bodyPr/>
          <a:lstStyle/>
          <a:p>
            <a:r>
              <a:rPr lang="en-US"/>
              <a:t>Platz für Autor und LVA-Nummer</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22139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rmeln">
    <p:spTree>
      <p:nvGrpSpPr>
        <p:cNvPr id="1" name=""/>
        <p:cNvGrpSpPr/>
        <p:nvPr/>
      </p:nvGrpSpPr>
      <p:grpSpPr>
        <a:xfrm>
          <a:off x="0" y="0"/>
          <a:ext cx="0" cy="0"/>
          <a:chOff x="0" y="0"/>
          <a:chExt cx="0" cy="0"/>
        </a:xfrm>
      </p:grpSpPr>
      <p:sp>
        <p:nvSpPr>
          <p:cNvPr id="8" name="Bildplatzhalter 7"/>
          <p:cNvSpPr>
            <a:spLocks noGrp="1"/>
          </p:cNvSpPr>
          <p:nvPr>
            <p:ph type="pic" sz="quarter" idx="13"/>
          </p:nvPr>
        </p:nvSpPr>
        <p:spPr>
          <a:xfrm>
            <a:off x="2069754" y="1724299"/>
            <a:ext cx="8075595" cy="4417200"/>
          </a:xfrm>
          <a:prstGeom prst="rect">
            <a:avLst/>
          </a:prstGeom>
        </p:spPr>
        <p:txBody>
          <a:bodyPr/>
          <a:lstStyle>
            <a:lvl1pPr marL="0" indent="0">
              <a:buNone/>
              <a:defRPr/>
            </a:lvl1pPr>
          </a:lstStyle>
          <a:p>
            <a:r>
              <a:rPr lang="de-DE"/>
              <a:t>Bild durch Klicken auf Symbol hinzufügen</a:t>
            </a:r>
            <a:endParaRPr lang="de-AT"/>
          </a:p>
        </p:txBody>
      </p:sp>
      <p:sp>
        <p:nvSpPr>
          <p:cNvPr id="10" name="Textplatzhalter 5"/>
          <p:cNvSpPr>
            <a:spLocks noGrp="1"/>
          </p:cNvSpPr>
          <p:nvPr>
            <p:ph type="body" sz="quarter" idx="25" hasCustomPrompt="1"/>
          </p:nvPr>
        </p:nvSpPr>
        <p:spPr>
          <a:xfrm>
            <a:off x="2048933" y="5863959"/>
            <a:ext cx="8096416" cy="278127"/>
          </a:xfrm>
          <a:prstGeom prst="rect">
            <a:avLst/>
          </a:prstGeo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4" name="Titel 3"/>
          <p:cNvSpPr>
            <a:spLocks noGrp="1"/>
          </p:cNvSpPr>
          <p:nvPr>
            <p:ph type="title" hasCustomPrompt="1"/>
          </p:nvPr>
        </p:nvSpPr>
        <p:spPr/>
        <p:txBody>
          <a:bodyPr/>
          <a:lstStyle>
            <a:lvl1pPr>
              <a:defRPr/>
            </a:lvl1pPr>
          </a:lstStyle>
          <a:p>
            <a:r>
              <a:rPr lang="de-DE" dirty="0"/>
              <a:t>Platz für</a:t>
            </a:r>
            <a:br>
              <a:rPr lang="de-DE" dirty="0"/>
            </a:br>
            <a:r>
              <a:rPr lang="de-DE" dirty="0"/>
              <a:t>Titel und Formeln</a:t>
            </a:r>
            <a:endParaRPr lang="de-AT" dirty="0"/>
          </a:p>
        </p:txBody>
      </p:sp>
      <p:sp>
        <p:nvSpPr>
          <p:cNvPr id="2" name="Datumsplatzhalter 1"/>
          <p:cNvSpPr>
            <a:spLocks noGrp="1"/>
          </p:cNvSpPr>
          <p:nvPr>
            <p:ph type="dt" sz="half" idx="26"/>
          </p:nvPr>
        </p:nvSpPr>
        <p:spPr/>
        <p:txBody>
          <a:bodyPr/>
          <a:lstStyle/>
          <a:p>
            <a:r>
              <a:rPr lang="de-DE"/>
              <a:t>16.10.2015</a:t>
            </a:r>
            <a:endParaRPr lang="en-US" dirty="0"/>
          </a:p>
        </p:txBody>
      </p:sp>
      <p:sp>
        <p:nvSpPr>
          <p:cNvPr id="5" name="Fußzeilenplatzhalter 4"/>
          <p:cNvSpPr>
            <a:spLocks noGrp="1"/>
          </p:cNvSpPr>
          <p:nvPr>
            <p:ph type="ftr" sz="quarter" idx="27"/>
          </p:nvPr>
        </p:nvSpPr>
        <p:spPr/>
        <p:txBody>
          <a:bodyPr/>
          <a:lstStyle/>
          <a:p>
            <a:r>
              <a:rPr lang="en-US"/>
              <a:t>Platz für Autor und LVA-Nummer</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089694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dirty="0"/>
              <a:t>Platz für</a:t>
            </a:r>
            <a:br>
              <a:rPr lang="de-DE" dirty="0"/>
            </a:br>
            <a:r>
              <a:rPr lang="de-DE" dirty="0"/>
              <a:t>Titel und Video</a:t>
            </a:r>
            <a:endParaRPr lang="de-AT" dirty="0"/>
          </a:p>
        </p:txBody>
      </p:sp>
      <p:sp>
        <p:nvSpPr>
          <p:cNvPr id="7" name="Medienplatzhalter 6"/>
          <p:cNvSpPr>
            <a:spLocks noGrp="1"/>
          </p:cNvSpPr>
          <p:nvPr>
            <p:ph type="media" sz="quarter" idx="13"/>
          </p:nvPr>
        </p:nvSpPr>
        <p:spPr>
          <a:xfrm>
            <a:off x="575733" y="1724302"/>
            <a:ext cx="11035593" cy="4417200"/>
          </a:xfrm>
          <a:prstGeom prst="rect">
            <a:avLst/>
          </a:prstGeom>
        </p:spPr>
        <p:txBody>
          <a:bodyPr/>
          <a:lstStyle/>
          <a:p>
            <a:r>
              <a:rPr lang="de-DE"/>
              <a:t>Mediaclip durch Klicken auf Symbol hinzufügen</a:t>
            </a:r>
            <a:endParaRPr lang="de-AT" dirty="0"/>
          </a:p>
        </p:txBody>
      </p:sp>
      <p:sp>
        <p:nvSpPr>
          <p:cNvPr id="9" name="Textplatzhalter 5"/>
          <p:cNvSpPr>
            <a:spLocks noGrp="1"/>
          </p:cNvSpPr>
          <p:nvPr>
            <p:ph type="body" sz="quarter" idx="25" hasCustomPrompt="1"/>
          </p:nvPr>
        </p:nvSpPr>
        <p:spPr>
          <a:xfrm>
            <a:off x="575733" y="5865691"/>
            <a:ext cx="11035593" cy="278127"/>
          </a:xfrm>
          <a:prstGeom prst="rect">
            <a:avLst/>
          </a:prstGeo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3" name="Datumsplatzhalter 2"/>
          <p:cNvSpPr>
            <a:spLocks noGrp="1"/>
          </p:cNvSpPr>
          <p:nvPr>
            <p:ph type="dt" sz="half" idx="26"/>
          </p:nvPr>
        </p:nvSpPr>
        <p:spPr/>
        <p:txBody>
          <a:bodyPr/>
          <a:lstStyle/>
          <a:p>
            <a:r>
              <a:rPr lang="de-DE"/>
              <a:t>16.10.2015</a:t>
            </a:r>
            <a:endParaRPr lang="en-US" dirty="0"/>
          </a:p>
        </p:txBody>
      </p:sp>
      <p:sp>
        <p:nvSpPr>
          <p:cNvPr id="4" name="Fußzeilenplatzhalter 3"/>
          <p:cNvSpPr>
            <a:spLocks noGrp="1"/>
          </p:cNvSpPr>
          <p:nvPr>
            <p:ph type="ftr" sz="quarter" idx="27"/>
          </p:nvPr>
        </p:nvSpPr>
        <p:spPr/>
        <p:txBody>
          <a:bodyPr/>
          <a:lstStyle/>
          <a:p>
            <a:r>
              <a:rPr lang="en-US"/>
              <a:t>Platz für Autor und LVA-Nummer</a:t>
            </a:r>
            <a:endParaRPr lang="en-US" dirty="0"/>
          </a:p>
        </p:txBody>
      </p:sp>
      <p:sp>
        <p:nvSpPr>
          <p:cNvPr id="5" name="Foliennummernplatzhalter 4"/>
          <p:cNvSpPr>
            <a:spLocks noGrp="1"/>
          </p:cNvSpPr>
          <p:nvPr>
            <p:ph type="sldNum" sz="quarter" idx="2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19990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kleine Bilder u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3 kleine Bilder und Text</a:t>
            </a:r>
            <a:endParaRPr lang="en-US" dirty="0"/>
          </a:p>
        </p:txBody>
      </p:sp>
      <p:sp>
        <p:nvSpPr>
          <p:cNvPr id="3" name="Content Placeholder 2"/>
          <p:cNvSpPr>
            <a:spLocks noGrp="1"/>
          </p:cNvSpPr>
          <p:nvPr>
            <p:ph idx="1"/>
          </p:nvPr>
        </p:nvSpPr>
        <p:spPr>
          <a:xfrm>
            <a:off x="4388100" y="1639035"/>
            <a:ext cx="7223226" cy="4504536"/>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577711" y="1725845"/>
            <a:ext cx="3393156" cy="1368000"/>
          </a:xfrm>
          <a:prstGeom prst="rect">
            <a:avLst/>
          </a:prstGeom>
        </p:spPr>
        <p:txBody>
          <a:bodyPr/>
          <a:lstStyle>
            <a:lvl1pPr marL="0" indent="0">
              <a:buNone/>
              <a:defRPr/>
            </a:lvl1pPr>
          </a:lstStyle>
          <a:p>
            <a:r>
              <a:rPr lang="de-DE"/>
              <a:t>Bild durch Klicken auf Symbol hinzufügen</a:t>
            </a:r>
            <a:endParaRPr lang="de-AT" dirty="0"/>
          </a:p>
        </p:txBody>
      </p:sp>
      <p:sp>
        <p:nvSpPr>
          <p:cNvPr id="9" name="Bildplatzhalter 7"/>
          <p:cNvSpPr>
            <a:spLocks noGrp="1"/>
          </p:cNvSpPr>
          <p:nvPr>
            <p:ph type="pic" sz="quarter" idx="14"/>
          </p:nvPr>
        </p:nvSpPr>
        <p:spPr>
          <a:xfrm>
            <a:off x="577703" y="3254918"/>
            <a:ext cx="3393063" cy="1368000"/>
          </a:xfrm>
          <a:prstGeom prst="rect">
            <a:avLst/>
          </a:prstGeom>
        </p:spPr>
        <p:txBody>
          <a:bodyPr/>
          <a:lstStyle>
            <a:lvl1pPr marL="0" indent="0">
              <a:buNone/>
              <a:defRPr/>
            </a:lvl1pPr>
          </a:lstStyle>
          <a:p>
            <a:r>
              <a:rPr lang="de-DE"/>
              <a:t>Bild durch Klicken auf Symbol hinzufügen</a:t>
            </a:r>
            <a:endParaRPr lang="de-AT" dirty="0"/>
          </a:p>
        </p:txBody>
      </p:sp>
      <p:sp>
        <p:nvSpPr>
          <p:cNvPr id="10" name="Bildplatzhalter 7"/>
          <p:cNvSpPr>
            <a:spLocks noGrp="1"/>
          </p:cNvSpPr>
          <p:nvPr>
            <p:ph type="pic" sz="quarter" idx="15"/>
          </p:nvPr>
        </p:nvSpPr>
        <p:spPr>
          <a:xfrm>
            <a:off x="577703" y="4775571"/>
            <a:ext cx="3393063" cy="1368000"/>
          </a:xfrm>
          <a:prstGeom prst="rect">
            <a:avLst/>
          </a:prstGeom>
        </p:spPr>
        <p:txBody>
          <a:bodyPr/>
          <a:lstStyle>
            <a:lvl1pPr marL="0" indent="0">
              <a:buNone/>
              <a:defRPr/>
            </a:lvl1pPr>
          </a:lstStyle>
          <a:p>
            <a:r>
              <a:rPr lang="de-DE"/>
              <a:t>Bild durch Klicken auf Symbol hinzufügen</a:t>
            </a:r>
            <a:endParaRPr lang="de-AT" dirty="0"/>
          </a:p>
        </p:txBody>
      </p:sp>
      <p:sp>
        <p:nvSpPr>
          <p:cNvPr id="14" name="Rechteck 13"/>
          <p:cNvSpPr/>
          <p:nvPr userDrawn="1"/>
        </p:nvSpPr>
        <p:spPr>
          <a:xfrm>
            <a:off x="4911547" y="1444171"/>
            <a:ext cx="626533"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1800"/>
          </a:p>
        </p:txBody>
      </p:sp>
      <p:sp>
        <p:nvSpPr>
          <p:cNvPr id="4" name="Datumsplatzhalter 3"/>
          <p:cNvSpPr>
            <a:spLocks noGrp="1"/>
          </p:cNvSpPr>
          <p:nvPr>
            <p:ph type="dt" sz="half" idx="16"/>
          </p:nvPr>
        </p:nvSpPr>
        <p:spPr/>
        <p:txBody>
          <a:bodyPr/>
          <a:lstStyle/>
          <a:p>
            <a:r>
              <a:rPr lang="de-DE"/>
              <a:t>16.10.2015</a:t>
            </a:r>
            <a:endParaRPr lang="en-US" dirty="0"/>
          </a:p>
        </p:txBody>
      </p:sp>
      <p:sp>
        <p:nvSpPr>
          <p:cNvPr id="5" name="Fußzeilenplatzhalter 4"/>
          <p:cNvSpPr>
            <a:spLocks noGrp="1"/>
          </p:cNvSpPr>
          <p:nvPr>
            <p:ph type="ftr" sz="quarter" idx="17"/>
          </p:nvPr>
        </p:nvSpPr>
        <p:spPr/>
        <p:txBody>
          <a:bodyPr/>
          <a:lstStyle/>
          <a:p>
            <a:r>
              <a:rPr lang="en-US"/>
              <a:t>Platz für Autor und LVA-Nummer</a:t>
            </a:r>
            <a:endParaRPr lang="en-US" dirty="0"/>
          </a:p>
        </p:txBody>
      </p:sp>
      <p:sp>
        <p:nvSpPr>
          <p:cNvPr id="6" name="Foliennummernplatzhalter 5"/>
          <p:cNvSpPr>
            <a:spLocks noGrp="1"/>
          </p:cNvSpPr>
          <p:nvPr>
            <p:ph type="sldNum" sz="quarter" idx="1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335375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chmales Bild u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schmales Bild und Text</a:t>
            </a:r>
            <a:endParaRPr lang="en-US" dirty="0"/>
          </a:p>
        </p:txBody>
      </p:sp>
      <p:sp>
        <p:nvSpPr>
          <p:cNvPr id="3" name="Content Placeholder 2"/>
          <p:cNvSpPr>
            <a:spLocks noGrp="1"/>
          </p:cNvSpPr>
          <p:nvPr>
            <p:ph idx="1"/>
          </p:nvPr>
        </p:nvSpPr>
        <p:spPr>
          <a:xfrm>
            <a:off x="4386048" y="1643149"/>
            <a:ext cx="7225278" cy="4498351"/>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575733" y="1724300"/>
            <a:ext cx="3395133" cy="4417200"/>
          </a:xfrm>
          <a:prstGeom prst="rect">
            <a:avLst/>
          </a:prstGeom>
        </p:spPr>
        <p:txBody>
          <a:bodyPr/>
          <a:lstStyle>
            <a:lvl1pPr marL="0" indent="0">
              <a:buNone/>
              <a:defRPr/>
            </a:lvl1pPr>
          </a:lstStyle>
          <a:p>
            <a:r>
              <a:rPr lang="de-DE"/>
              <a:t>Bild durch Klicken auf Symbol hinzufügen</a:t>
            </a:r>
            <a:endParaRPr lang="de-AT" dirty="0"/>
          </a:p>
        </p:txBody>
      </p:sp>
      <p:sp>
        <p:nvSpPr>
          <p:cNvPr id="4" name="Datumsplatzhalter 3"/>
          <p:cNvSpPr>
            <a:spLocks noGrp="1"/>
          </p:cNvSpPr>
          <p:nvPr>
            <p:ph type="dt" sz="half" idx="14"/>
          </p:nvPr>
        </p:nvSpPr>
        <p:spPr/>
        <p:txBody>
          <a:bodyPr/>
          <a:lstStyle/>
          <a:p>
            <a:r>
              <a:rPr lang="de-DE"/>
              <a:t>16.10.2015</a:t>
            </a:r>
            <a:endParaRPr lang="en-US" dirty="0"/>
          </a:p>
        </p:txBody>
      </p:sp>
      <p:sp>
        <p:nvSpPr>
          <p:cNvPr id="5" name="Fußzeilenplatzhalter 4"/>
          <p:cNvSpPr>
            <a:spLocks noGrp="1"/>
          </p:cNvSpPr>
          <p:nvPr>
            <p:ph type="ftr" sz="quarter" idx="15"/>
          </p:nvPr>
        </p:nvSpPr>
        <p:spPr/>
        <p:txBody>
          <a:bodyPr/>
          <a:lstStyle/>
          <a:p>
            <a:r>
              <a:rPr lang="en-US"/>
              <a:t>Platz für Autor und LVA-Nummer</a:t>
            </a:r>
            <a:endParaRPr lang="en-US" dirty="0"/>
          </a:p>
        </p:txBody>
      </p:sp>
      <p:sp>
        <p:nvSpPr>
          <p:cNvPr id="6" name="Foliennummernplatzhalter 5"/>
          <p:cNvSpPr>
            <a:spLocks noGrp="1"/>
          </p:cNvSpPr>
          <p:nvPr>
            <p:ph type="sldNum" sz="quarter" idx="16"/>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406415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dirty="0"/>
              <a:t>Platz für</a:t>
            </a:r>
            <a:br>
              <a:rPr lang="de-DE" dirty="0"/>
            </a:br>
            <a:r>
              <a:rPr lang="de-DE" dirty="0"/>
              <a:t>Titel, Diagramme und Tabellen</a:t>
            </a:r>
            <a:endParaRPr lang="de-AT" dirty="0"/>
          </a:p>
        </p:txBody>
      </p:sp>
      <p:sp>
        <p:nvSpPr>
          <p:cNvPr id="6" name="Datumsplatzhalter 5"/>
          <p:cNvSpPr>
            <a:spLocks noGrp="1"/>
          </p:cNvSpPr>
          <p:nvPr>
            <p:ph type="dt" sz="half" idx="10"/>
          </p:nvPr>
        </p:nvSpPr>
        <p:spPr/>
        <p:txBody>
          <a:bodyPr/>
          <a:lstStyle/>
          <a:p>
            <a:r>
              <a:rPr lang="de-DE"/>
              <a:t>16.10.2015</a:t>
            </a:r>
            <a:endParaRPr lang="en-US" dirty="0"/>
          </a:p>
        </p:txBody>
      </p:sp>
      <p:sp>
        <p:nvSpPr>
          <p:cNvPr id="8" name="Fußzeilenplatzhalter 7"/>
          <p:cNvSpPr>
            <a:spLocks noGrp="1"/>
          </p:cNvSpPr>
          <p:nvPr>
            <p:ph type="ftr" sz="quarter" idx="11"/>
          </p:nvPr>
        </p:nvSpPr>
        <p:spPr/>
        <p:txBody>
          <a:bodyPr/>
          <a:lstStyle/>
          <a:p>
            <a:r>
              <a:rPr lang="en-US"/>
              <a:t>Platz für Autor und LVA-Nummer</a:t>
            </a:r>
            <a:endParaRPr lang="en-US" dirty="0"/>
          </a:p>
        </p:txBody>
      </p:sp>
      <p:sp>
        <p:nvSpPr>
          <p:cNvPr id="9" name="Foliennummernplatzhalter 8"/>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401875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6000" y="412317"/>
            <a:ext cx="11124000" cy="990000"/>
          </a:xfrm>
        </p:spPr>
        <p:txBody>
          <a:bodyPr anchor="ctr"/>
          <a:lstStyle>
            <a:lvl1pPr>
              <a:defRPr baseline="0"/>
            </a:lvl1pPr>
          </a:lstStyle>
          <a:p>
            <a:r>
              <a:rPr lang="de-DE" dirty="0"/>
              <a:t>Space </a:t>
            </a:r>
            <a:r>
              <a:rPr lang="de-DE" dirty="0" err="1"/>
              <a:t>for</a:t>
            </a:r>
            <a:r>
              <a:rPr lang="de-DE" dirty="0"/>
              <a:t> </a:t>
            </a:r>
            <a:br>
              <a:rPr lang="de-DE" dirty="0"/>
            </a:br>
            <a:r>
              <a:rPr lang="de-DE" dirty="0" err="1"/>
              <a:t>your</a:t>
            </a:r>
            <a:r>
              <a:rPr lang="de-DE" dirty="0"/>
              <a:t> title </a:t>
            </a:r>
            <a:r>
              <a:rPr lang="de-DE" dirty="0" err="1"/>
              <a:t>and</a:t>
            </a:r>
            <a:r>
              <a:rPr lang="de-DE" dirty="0"/>
              <a:t> </a:t>
            </a:r>
            <a:r>
              <a:rPr lang="de-DE" dirty="0" err="1"/>
              <a:t>text</a:t>
            </a:r>
            <a:endParaRPr lang="en-US" dirty="0"/>
          </a:p>
        </p:txBody>
      </p:sp>
      <p:sp>
        <p:nvSpPr>
          <p:cNvPr id="3" name="Content Placeholder 2"/>
          <p:cNvSpPr>
            <a:spLocks noGrp="1"/>
          </p:cNvSpPr>
          <p:nvPr>
            <p:ph idx="1" hasCustomPrompt="1"/>
          </p:nvPr>
        </p:nvSpPr>
        <p:spPr>
          <a:xfrm>
            <a:off x="471600" y="1450890"/>
            <a:ext cx="6557850" cy="4516749"/>
          </a:xfrm>
        </p:spPr>
        <p:txBody>
          <a:bodyPr/>
          <a:lstStyle>
            <a:lvl1pPr marL="216000" indent="-216000">
              <a:buFont typeface="Wingdings" panose="05000000000000000000" pitchFamily="2" charset="2"/>
              <a:buChar char="§"/>
              <a:defRPr/>
            </a:lvl1pPr>
            <a:lvl2pPr marL="432000" indent="-216000">
              <a:buFont typeface="Wingdings" panose="05000000000000000000" pitchFamily="2" charset="2"/>
              <a:buChar char="§"/>
              <a:defRPr sz="1800"/>
            </a:lvl2pPr>
            <a:lvl3pPr marL="648000" indent="-216000">
              <a:buFont typeface="Wingdings" panose="05000000000000000000" pitchFamily="2" charset="2"/>
              <a:buChar char="§"/>
              <a:defRPr baseline="0"/>
            </a:lvl3pPr>
            <a:lvl4pPr marL="864000" indent="-216000">
              <a:buFont typeface="Wingdings" panose="05000000000000000000" pitchFamily="2" charset="2"/>
              <a:buChar char="§"/>
              <a:defRPr/>
            </a:lvl4pPr>
            <a:lvl5pPr marL="1080000" indent="-216000">
              <a:buFont typeface="Wingdings" panose="05000000000000000000" pitchFamily="2" charset="2"/>
              <a:buChar char="§"/>
              <a:defRPr/>
            </a:lvl5pPr>
          </a:lstStyle>
          <a:p>
            <a:pPr lvl="0"/>
            <a:r>
              <a:rPr lang="de-DE" dirty="0"/>
              <a:t>Space </a:t>
            </a:r>
            <a:r>
              <a:rPr lang="de-DE" dirty="0" err="1"/>
              <a:t>for</a:t>
            </a:r>
            <a:r>
              <a:rPr lang="de-DE" dirty="0"/>
              <a:t> </a:t>
            </a:r>
            <a:r>
              <a:rPr lang="de-DE" dirty="0" err="1"/>
              <a:t>your</a:t>
            </a:r>
            <a:r>
              <a:rPr lang="de-DE" dirty="0"/>
              <a:t> </a:t>
            </a:r>
            <a:r>
              <a:rPr lang="de-DE" dirty="0" err="1"/>
              <a:t>text</a:t>
            </a:r>
            <a:endParaRPr lang="de-DE" dirty="0"/>
          </a:p>
          <a:p>
            <a:pPr lvl="1"/>
            <a:r>
              <a:rPr lang="de-DE" dirty="0"/>
              <a:t>Level 2</a:t>
            </a:r>
          </a:p>
          <a:p>
            <a:pPr lvl="2"/>
            <a:r>
              <a:rPr lang="de-DE" dirty="0"/>
              <a:t>Level 3</a:t>
            </a:r>
          </a:p>
          <a:p>
            <a:pPr lvl="3"/>
            <a:r>
              <a:rPr lang="de-DE" dirty="0"/>
              <a:t>Level 4</a:t>
            </a:r>
          </a:p>
          <a:p>
            <a:pPr lvl="4"/>
            <a:r>
              <a:rPr lang="de-DE" dirty="0"/>
              <a:t>Level 5</a:t>
            </a:r>
            <a:endParaRPr lang="en-US" dirty="0"/>
          </a:p>
        </p:txBody>
      </p:sp>
      <p:sp>
        <p:nvSpPr>
          <p:cNvPr id="8" name="Textplatzhalter 5"/>
          <p:cNvSpPr>
            <a:spLocks noGrp="1"/>
          </p:cNvSpPr>
          <p:nvPr>
            <p:ph type="body" sz="quarter" idx="25" hasCustomPrompt="1"/>
          </p:nvPr>
        </p:nvSpPr>
        <p:spPr>
          <a:xfrm>
            <a:off x="471600" y="5858820"/>
            <a:ext cx="11138400" cy="278127"/>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en-US" noProof="0" dirty="0"/>
              <a:t>Source:</a:t>
            </a:r>
          </a:p>
        </p:txBody>
      </p:sp>
      <p:sp>
        <p:nvSpPr>
          <p:cNvPr id="7" name="Datumsplatzhalter 6"/>
          <p:cNvSpPr>
            <a:spLocks noGrp="1"/>
          </p:cNvSpPr>
          <p:nvPr>
            <p:ph type="dt" sz="half" idx="26"/>
          </p:nvPr>
        </p:nvSpPr>
        <p:spPr/>
        <p:txBody>
          <a:bodyPr/>
          <a:lstStyle/>
          <a:p>
            <a:endParaRPr lang="en-US" dirty="0"/>
          </a:p>
        </p:txBody>
      </p:sp>
      <p:sp>
        <p:nvSpPr>
          <p:cNvPr id="9" name="Fußzeilenplatzhalter 8"/>
          <p:cNvSpPr>
            <a:spLocks noGrp="1"/>
          </p:cNvSpPr>
          <p:nvPr>
            <p:ph type="ftr" sz="quarter" idx="27"/>
          </p:nvPr>
        </p:nvSpPr>
        <p:spPr/>
        <p:txBody>
          <a:bodyPr/>
          <a:lstStyle/>
          <a:p>
            <a:r>
              <a:rPr lang="en-US"/>
              <a:t>Space for author and course number </a:t>
            </a:r>
            <a:endParaRPr lang="en-US" dirty="0"/>
          </a:p>
        </p:txBody>
      </p:sp>
      <p:sp>
        <p:nvSpPr>
          <p:cNvPr id="10" name="Foliennummernplatzhalter 9"/>
          <p:cNvSpPr>
            <a:spLocks noGrp="1"/>
          </p:cNvSpPr>
          <p:nvPr>
            <p:ph type="sldNum" sz="quarter" idx="28"/>
          </p:nvPr>
        </p:nvSpPr>
        <p:spPr/>
        <p:txBody>
          <a:bodyPr/>
          <a:lstStyle/>
          <a:p>
            <a:fld id="{2E1B1CB6-5C5C-443C-B788-F7ADFC29778E}" type="slidenum">
              <a:rPr lang="en-US" smtClean="0"/>
              <a:pPr/>
              <a:t>‹Nr.›</a:t>
            </a:fld>
            <a:endParaRPr lang="en-US" dirty="0"/>
          </a:p>
        </p:txBody>
      </p:sp>
      <p:sp>
        <p:nvSpPr>
          <p:cNvPr id="11" name="Textplatzhalter 5">
            <a:extLst>
              <a:ext uri="{FF2B5EF4-FFF2-40B4-BE49-F238E27FC236}">
                <a16:creationId xmlns:a16="http://schemas.microsoft.com/office/drawing/2014/main" id="{8C602510-C255-4B23-9E6D-67D52D628423}"/>
              </a:ext>
            </a:extLst>
          </p:cNvPr>
          <p:cNvSpPr>
            <a:spLocks noGrp="1"/>
          </p:cNvSpPr>
          <p:nvPr>
            <p:ph type="body" sz="quarter" idx="12"/>
          </p:nvPr>
        </p:nvSpPr>
        <p:spPr>
          <a:xfrm>
            <a:off x="7773655" y="1450890"/>
            <a:ext cx="3836345" cy="4746069"/>
          </a:xfrm>
          <a:prstGeom prst="foldedCorner">
            <a:avLst/>
          </a:prstGeom>
          <a:solidFill>
            <a:srgbClr val="50967D">
              <a:alpha val="50000"/>
            </a:srgbClr>
          </a:solidFill>
          <a:ln>
            <a:noFill/>
          </a:ln>
        </p:spPr>
        <p:style>
          <a:lnRef idx="0">
            <a:scrgbClr r="0" g="0" b="0"/>
          </a:lnRef>
          <a:fillRef idx="0">
            <a:scrgbClr r="0" g="0" b="0"/>
          </a:fillRef>
          <a:effectRef idx="0">
            <a:scrgbClr r="0" g="0" b="0"/>
          </a:effectRef>
          <a:fontRef idx="minor">
            <a:schemeClr val="lt1"/>
          </a:fontRef>
        </p:style>
        <p:txBody>
          <a:bodyPr/>
          <a:lstStyle>
            <a:lvl1pPr marL="0" indent="0">
              <a:buFontTx/>
              <a:buNone/>
              <a:defRPr sz="1800">
                <a:latin typeface="Courier New" panose="02070309020205020404" pitchFamily="49" charset="0"/>
                <a:cs typeface="Courier New" panose="02070309020205020404" pitchFamily="49" charset="0"/>
              </a:defRPr>
            </a:lvl1pPr>
            <a:lvl2pPr marL="457200" indent="0">
              <a:buFontTx/>
              <a:buNone/>
              <a:defRPr sz="1600">
                <a:latin typeface="Courier New" panose="02070309020205020404" pitchFamily="49" charset="0"/>
                <a:cs typeface="Courier New" panose="02070309020205020404" pitchFamily="49" charset="0"/>
              </a:defRPr>
            </a:lvl2pPr>
            <a:lvl3pPr marL="914400" indent="0">
              <a:buFontTx/>
              <a:buNone/>
              <a:defRPr sz="1400">
                <a:latin typeface="Courier New" panose="02070309020205020404" pitchFamily="49" charset="0"/>
                <a:cs typeface="Courier New" panose="02070309020205020404" pitchFamily="49" charset="0"/>
              </a:defRPr>
            </a:lvl3pPr>
            <a:lvl4pPr marL="1371600" indent="0">
              <a:buFontTx/>
              <a:buNone/>
              <a:defRPr sz="1200">
                <a:latin typeface="Courier New" panose="02070309020205020404" pitchFamily="49" charset="0"/>
                <a:cs typeface="Courier New" panose="02070309020205020404" pitchFamily="49" charset="0"/>
              </a:defRPr>
            </a:lvl4pPr>
            <a:lvl5pPr marL="1828800" indent="0">
              <a:buFontTx/>
              <a:buNone/>
              <a:defRPr sz="1200">
                <a:latin typeface="Courier New" panose="02070309020205020404" pitchFamily="49" charset="0"/>
                <a:cs typeface="Courier New" panose="02070309020205020404" pitchFamily="49" charset="0"/>
              </a:defRPr>
            </a:lvl5pPr>
          </a:lstStyle>
          <a:p>
            <a:pPr lvl="0"/>
            <a:r>
              <a:rPr lang="de-DE"/>
              <a:t>Mastertextformat bearbeiten</a:t>
            </a:r>
          </a:p>
        </p:txBody>
      </p:sp>
    </p:spTree>
    <p:extLst>
      <p:ext uri="{BB962C8B-B14F-4D97-AF65-F5344CB8AC3E}">
        <p14:creationId xmlns:p14="http://schemas.microsoft.com/office/powerpoint/2010/main" val="213087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JKU Logo grau">
    <p:bg>
      <p:bgPr>
        <a:solidFill>
          <a:schemeClr val="accent2"/>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rotWithShape="1">
          <a:blip r:embed="rId2" cstate="print">
            <a:extLst>
              <a:ext uri="{28A0092B-C50C-407E-A947-70E740481C1C}">
                <a14:useLocalDpi xmlns:a14="http://schemas.microsoft.com/office/drawing/2010/main" val="0"/>
              </a:ext>
            </a:extLst>
          </a:blip>
          <a:srcRect r="16331" b="38298"/>
          <a:stretch/>
        </p:blipFill>
        <p:spPr>
          <a:xfrm>
            <a:off x="270935" y="2221752"/>
            <a:ext cx="4631259" cy="2414495"/>
          </a:xfrm>
          <a:prstGeom prst="rect">
            <a:avLst/>
          </a:prstGeom>
        </p:spPr>
      </p:pic>
      <p:sp>
        <p:nvSpPr>
          <p:cNvPr id="3" name="Rechteck 2"/>
          <p:cNvSpPr/>
          <p:nvPr userDrawn="1"/>
        </p:nvSpPr>
        <p:spPr>
          <a:xfrm>
            <a:off x="5452533" y="2221753"/>
            <a:ext cx="241300" cy="241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 name="Textfeld 3"/>
          <p:cNvSpPr txBox="1"/>
          <p:nvPr userDrawn="1"/>
        </p:nvSpPr>
        <p:spPr>
          <a:xfrm>
            <a:off x="6011342" y="2805751"/>
            <a:ext cx="5926657" cy="1246495"/>
          </a:xfrm>
          <a:prstGeom prst="rect">
            <a:avLst/>
          </a:prstGeom>
          <a:noFill/>
        </p:spPr>
        <p:txBody>
          <a:bodyPr wrap="square" rtlCol="0">
            <a:spAutoFit/>
          </a:bodyPr>
          <a:lstStyle/>
          <a:p>
            <a:r>
              <a:rPr lang="de-AT" sz="7500" dirty="0">
                <a:solidFill>
                  <a:schemeClr val="bg1"/>
                </a:solidFill>
              </a:rPr>
              <a:t>LIT</a:t>
            </a:r>
            <a:r>
              <a:rPr lang="de-AT" sz="7500" baseline="0" dirty="0">
                <a:solidFill>
                  <a:schemeClr val="bg1"/>
                </a:solidFill>
              </a:rPr>
              <a:t> LAW LAB</a:t>
            </a:r>
            <a:endParaRPr lang="de-AT" sz="7500" dirty="0">
              <a:solidFill>
                <a:schemeClr val="bg1"/>
              </a:solidFill>
            </a:endParaRPr>
          </a:p>
        </p:txBody>
      </p:sp>
    </p:spTree>
    <p:extLst>
      <p:ext uri="{BB962C8B-B14F-4D97-AF65-F5344CB8AC3E}">
        <p14:creationId xmlns:p14="http://schemas.microsoft.com/office/powerpoint/2010/main" val="329234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 / Schluss mit Logo">
    <p:spTree>
      <p:nvGrpSpPr>
        <p:cNvPr id="1" name=""/>
        <p:cNvGrpSpPr/>
        <p:nvPr/>
      </p:nvGrpSpPr>
      <p:grpSpPr>
        <a:xfrm>
          <a:off x="0" y="0"/>
          <a:ext cx="0" cy="0"/>
          <a:chOff x="0" y="0"/>
          <a:chExt cx="0" cy="0"/>
        </a:xfrm>
      </p:grpSpPr>
      <p:pic>
        <p:nvPicPr>
          <p:cNvPr id="5" name="Grafik 4"/>
          <p:cNvPicPr>
            <a:picLocks noChangeAspect="1"/>
          </p:cNvPicPr>
          <p:nvPr userDrawn="1"/>
        </p:nvPicPr>
        <p:blipFill rotWithShape="1">
          <a:blip r:embed="rId2" cstate="print">
            <a:extLst>
              <a:ext uri="{28A0092B-C50C-407E-A947-70E740481C1C}">
                <a14:useLocalDpi xmlns:a14="http://schemas.microsoft.com/office/drawing/2010/main" val="0"/>
              </a:ext>
            </a:extLst>
          </a:blip>
          <a:srcRect l="27455" t="15293" r="42710" b="38849"/>
          <a:stretch/>
        </p:blipFill>
        <p:spPr>
          <a:xfrm>
            <a:off x="304246" y="3236317"/>
            <a:ext cx="2520000" cy="2307271"/>
          </a:xfrm>
          <a:prstGeom prst="rect">
            <a:avLst/>
          </a:prstGeom>
        </p:spPr>
      </p:pic>
      <p:sp>
        <p:nvSpPr>
          <p:cNvPr id="3" name="Subtitle 2"/>
          <p:cNvSpPr>
            <a:spLocks noGrp="1"/>
          </p:cNvSpPr>
          <p:nvPr>
            <p:ph type="subTitle" idx="1" hasCustomPrompt="1"/>
          </p:nvPr>
        </p:nvSpPr>
        <p:spPr>
          <a:xfrm>
            <a:off x="485737" y="5412164"/>
            <a:ext cx="9216577" cy="731461"/>
          </a:xfrm>
          <a:prstGeom prst="rect">
            <a:avLst/>
          </a:prstGeom>
        </p:spPr>
        <p:txBody>
          <a:bodyPr>
            <a:noAutofit/>
          </a:bodyPr>
          <a:lstStyle>
            <a:lvl1pPr marL="0" indent="0" algn="l">
              <a:spcBef>
                <a:spcPts val="0"/>
              </a:spcBef>
              <a:buNone/>
              <a:defRPr sz="1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90" y="1307110"/>
            <a:ext cx="9226724" cy="2009172"/>
          </a:xfrm>
        </p:spPr>
        <p:txBody>
          <a:bodyPr anchor="b" anchorCtr="0"/>
          <a:lstStyle>
            <a:lvl1pPr>
              <a:defRPr sz="4500" baseline="0"/>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78" y="5502229"/>
            <a:ext cx="1395661" cy="733534"/>
          </a:xfrm>
          <a:prstGeom prst="rect">
            <a:avLst/>
          </a:prstGeom>
          <a:noFill/>
        </p:spPr>
        <p:txBody>
          <a:bodyPr wrap="square" rtlCol="0">
            <a:spAutoFit/>
          </a:bodyPr>
          <a:lstStyle/>
          <a:p>
            <a:pPr>
              <a:lnSpc>
                <a:spcPts val="1000"/>
              </a:lnSpc>
            </a:pPr>
            <a:r>
              <a:rPr lang="de-AT" sz="800" b="0" dirty="0">
                <a:solidFill>
                  <a:schemeClr val="tx1"/>
                </a:solidFill>
                <a:latin typeface="+mj-lt"/>
              </a:rPr>
              <a:t>JOHANNES</a:t>
            </a:r>
            <a:r>
              <a:rPr lang="de-AT" sz="800" b="0" baseline="0" dirty="0">
                <a:solidFill>
                  <a:schemeClr val="tx1"/>
                </a:solidFill>
                <a:latin typeface="+mj-lt"/>
              </a:rPr>
              <a:t> KEPLER UNIVERSITÄT LINZ</a:t>
            </a:r>
          </a:p>
          <a:p>
            <a:pPr>
              <a:lnSpc>
                <a:spcPts val="1000"/>
              </a:lnSpc>
            </a:pPr>
            <a:r>
              <a:rPr lang="de-AT" sz="800" b="0" baseline="0" dirty="0">
                <a:solidFill>
                  <a:schemeClr val="tx1"/>
                </a:solidFill>
                <a:latin typeface="+mn-lt"/>
              </a:rPr>
              <a:t>Altenberger Straße 69</a:t>
            </a:r>
          </a:p>
          <a:p>
            <a:pPr>
              <a:lnSpc>
                <a:spcPts val="1000"/>
              </a:lnSpc>
            </a:pPr>
            <a:r>
              <a:rPr lang="de-AT" sz="800" b="0" baseline="0" dirty="0">
                <a:solidFill>
                  <a:schemeClr val="tx1"/>
                </a:solidFill>
                <a:latin typeface="+mn-lt"/>
              </a:rPr>
              <a:t>4040 Linz, Österreich</a:t>
            </a:r>
          </a:p>
          <a:p>
            <a:pPr>
              <a:lnSpc>
                <a:spcPts val="1000"/>
              </a:lnSpc>
            </a:pPr>
            <a:r>
              <a:rPr lang="de-AT" sz="800" b="0" baseline="0" dirty="0">
                <a:solidFill>
                  <a:schemeClr val="tx1"/>
                </a:solidFill>
                <a:latin typeface="+mn-lt"/>
              </a:rPr>
              <a:t>jku.at</a:t>
            </a:r>
            <a:endParaRPr lang="de-AT" sz="800" b="0" dirty="0">
              <a:solidFill>
                <a:schemeClr val="tx1"/>
              </a:solidFill>
              <a:latin typeface="+mn-lt"/>
            </a:endParaRPr>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2314" y="556148"/>
            <a:ext cx="1932056" cy="1365877"/>
          </a:xfrm>
          <a:prstGeom prst="rect">
            <a:avLst/>
          </a:prstGeom>
        </p:spPr>
      </p:pic>
      <p:sp>
        <p:nvSpPr>
          <p:cNvPr id="14" name="Bildplatzhalter 9"/>
          <p:cNvSpPr>
            <a:spLocks noGrp="1"/>
          </p:cNvSpPr>
          <p:nvPr>
            <p:ph type="pic" sz="quarter" idx="10" hasCustomPrompt="1"/>
          </p:nvPr>
        </p:nvSpPr>
        <p:spPr>
          <a:xfrm>
            <a:off x="10151559" y="2516799"/>
            <a:ext cx="1468800" cy="1085721"/>
          </a:xfrm>
          <a:prstGeom prst="rect">
            <a:avLst/>
          </a:prstGeom>
        </p:spPr>
        <p:txBody>
          <a:bodyPr>
            <a:noAutofit/>
          </a:bodyPr>
          <a:lstStyle>
            <a:lvl1pPr marL="0" indent="0">
              <a:buNone/>
              <a:defRPr sz="140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5" y="4039231"/>
            <a:ext cx="1468800" cy="1085721"/>
          </a:xfrm>
          <a:prstGeom prst="rect">
            <a:avLst/>
          </a:prstGeom>
        </p:spPr>
        <p:txBody>
          <a:bodyPr>
            <a:noAutofit/>
          </a:bodyPr>
          <a:lstStyle>
            <a:lvl1pPr marL="0" indent="0">
              <a:buNone/>
              <a:defRPr sz="140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Tree>
    <p:extLst>
      <p:ext uri="{BB962C8B-B14F-4D97-AF65-F5344CB8AC3E}">
        <p14:creationId xmlns:p14="http://schemas.microsoft.com/office/powerpoint/2010/main" val="3644275953"/>
      </p:ext>
    </p:extLst>
  </p:cSld>
  <p:clrMapOvr>
    <a:masterClrMapping/>
  </p:clrMapOvr>
  <p:extLst>
    <p:ext uri="{DCECCB84-F9BA-43D5-87BE-67443E8EF086}">
      <p15:sldGuideLst xmlns:p15="http://schemas.microsoft.com/office/powerpoint/2012/main">
        <p15:guide id="1" orient="horz" pos="2160">
          <p15:clr>
            <a:srgbClr val="FBAE40"/>
          </p15:clr>
        </p15:guide>
        <p15:guide id="2" pos="62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 / Schluss mit Logo farbig">
    <p:bg>
      <p:bgPr>
        <a:solidFill>
          <a:schemeClr val="accent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7" y="5412164"/>
            <a:ext cx="9212079" cy="721936"/>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90" y="1307110"/>
            <a:ext cx="9222226"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78" y="5502229"/>
            <a:ext cx="1395661" cy="733534"/>
          </a:xfrm>
          <a:prstGeom prst="rect">
            <a:avLst/>
          </a:prstGeom>
          <a:noFill/>
        </p:spPr>
        <p:txBody>
          <a:bodyPr wrap="square" rtlCol="0">
            <a:spAutoFit/>
          </a:bodyPr>
          <a:lstStyle/>
          <a:p>
            <a:pPr>
              <a:lnSpc>
                <a:spcPts val="1000"/>
              </a:lnSpc>
            </a:pPr>
            <a:r>
              <a:rPr lang="de-AT" sz="800" b="0" dirty="0">
                <a:solidFill>
                  <a:schemeClr val="bg1"/>
                </a:solidFill>
                <a:latin typeface="+mj-lt"/>
              </a:rPr>
              <a:t>JOHANNES</a:t>
            </a:r>
            <a:r>
              <a:rPr lang="de-AT" sz="800" b="0" baseline="0" dirty="0">
                <a:solidFill>
                  <a:schemeClr val="bg1"/>
                </a:solidFill>
                <a:latin typeface="+mj-lt"/>
              </a:rPr>
              <a:t> KEPLER UNIVERSITÄT LINZ</a:t>
            </a:r>
          </a:p>
          <a:p>
            <a:pPr>
              <a:lnSpc>
                <a:spcPts val="1000"/>
              </a:lnSpc>
            </a:pPr>
            <a:r>
              <a:rPr lang="de-AT" sz="800" b="0" baseline="0" dirty="0">
                <a:solidFill>
                  <a:schemeClr val="bg1"/>
                </a:solidFill>
                <a:latin typeface="+mn-lt"/>
              </a:rPr>
              <a:t>Altenberger Straße 69</a:t>
            </a:r>
          </a:p>
          <a:p>
            <a:pPr>
              <a:lnSpc>
                <a:spcPts val="1000"/>
              </a:lnSpc>
            </a:pPr>
            <a:r>
              <a:rPr lang="de-AT" sz="800" b="0" baseline="0" dirty="0">
                <a:solidFill>
                  <a:schemeClr val="bg1"/>
                </a:solidFill>
                <a:latin typeface="+mn-lt"/>
              </a:rPr>
              <a:t>4040 Linz, Österreich</a:t>
            </a:r>
          </a:p>
          <a:p>
            <a:pPr>
              <a:lnSpc>
                <a:spcPts val="1000"/>
              </a:lnSpc>
            </a:pPr>
            <a:r>
              <a:rPr lang="de-AT" sz="800" b="0" baseline="0" dirty="0">
                <a:solidFill>
                  <a:schemeClr val="bg1"/>
                </a:solidFill>
                <a:latin typeface="+mn-lt"/>
              </a:rPr>
              <a:t>jku.at</a:t>
            </a:r>
            <a:endParaRPr lang="de-AT" sz="800" b="0" dirty="0">
              <a:solidFill>
                <a:schemeClr val="bg1"/>
              </a:solidFill>
              <a:latin typeface="+mn-lt"/>
            </a:endParaRPr>
          </a:p>
        </p:txBody>
      </p:sp>
      <p:sp>
        <p:nvSpPr>
          <p:cNvPr id="14" name="Bildplatzhalter 9"/>
          <p:cNvSpPr>
            <a:spLocks noGrp="1"/>
          </p:cNvSpPr>
          <p:nvPr>
            <p:ph type="pic" sz="quarter" idx="10" hasCustomPrompt="1"/>
          </p:nvPr>
        </p:nvSpPr>
        <p:spPr>
          <a:xfrm>
            <a:off x="10151559" y="2514417"/>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5" y="4039231"/>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1" y="3231115"/>
            <a:ext cx="2196000" cy="2196083"/>
          </a:xfrm>
          <a:prstGeom prst="rect">
            <a:avLst/>
          </a:prstGeom>
        </p:spPr>
      </p:pic>
      <p:pic>
        <p:nvPicPr>
          <p:cNvPr id="19" name="Grafik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7816" y="564434"/>
            <a:ext cx="1932068" cy="1365886"/>
          </a:xfrm>
          <a:prstGeom prst="rect">
            <a:avLst/>
          </a:prstGeom>
        </p:spPr>
      </p:pic>
    </p:spTree>
    <p:extLst>
      <p:ext uri="{BB962C8B-B14F-4D97-AF65-F5344CB8AC3E}">
        <p14:creationId xmlns:p14="http://schemas.microsoft.com/office/powerpoint/2010/main" val="3334572939"/>
      </p:ext>
    </p:extLst>
  </p:cSld>
  <p:clrMapOvr>
    <a:masterClrMapping/>
  </p:clrMapOvr>
  <p:extLst>
    <p:ext uri="{DCECCB84-F9BA-43D5-87BE-67443E8EF086}">
      <p15:sldGuideLst xmlns:p15="http://schemas.microsoft.com/office/powerpoint/2012/main">
        <p15:guide id="1" orient="horz" pos="2160">
          <p15:clr>
            <a:srgbClr val="FBAE40"/>
          </p15:clr>
        </p15:guide>
        <p15:guide id="2" pos="62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6" y="5412164"/>
            <a:ext cx="11142383" cy="731461"/>
          </a:xfrm>
          <a:prstGeom prst="rect">
            <a:avLst/>
          </a:prstGeom>
        </p:spPr>
        <p:txBody>
          <a:bodyPr>
            <a:noAutofit/>
          </a:bodyPr>
          <a:lstStyle>
            <a:lvl1pPr marL="0" indent="0" algn="l">
              <a:spcBef>
                <a:spcPts val="0"/>
              </a:spcBef>
              <a:buNone/>
              <a:defRPr sz="1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90" y="1307110"/>
            <a:ext cx="11152530" cy="2009172"/>
          </a:xfrm>
        </p:spPr>
        <p:txBody>
          <a:bodyPr anchor="b" anchorCtr="0"/>
          <a:lstStyle>
            <a:lvl1pPr>
              <a:defRPr sz="4500" baseline="0">
                <a:solidFill>
                  <a:schemeClr val="tx1"/>
                </a:solidFill>
              </a:defRPr>
            </a:lvl1pPr>
          </a:lstStyle>
          <a:p>
            <a:r>
              <a:rPr lang="de-DE" dirty="0"/>
              <a:t>Platz für </a:t>
            </a:r>
            <a:br>
              <a:rPr lang="de-DE" dirty="0"/>
            </a:br>
            <a:r>
              <a:rPr lang="de-DE" dirty="0"/>
              <a:t>den Titel</a:t>
            </a:r>
            <a:endParaRPr lang="de-AT" dirty="0"/>
          </a:p>
        </p:txBody>
      </p:sp>
      <p:pic>
        <p:nvPicPr>
          <p:cNvPr id="13" name="Grafik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27455" t="15293" r="42710" b="38849"/>
          <a:stretch/>
        </p:blipFill>
        <p:spPr>
          <a:xfrm>
            <a:off x="304246" y="3236317"/>
            <a:ext cx="2520000" cy="2307271"/>
          </a:xfrm>
          <a:prstGeom prst="rect">
            <a:avLst/>
          </a:prstGeom>
        </p:spPr>
      </p:pic>
      <p:sp>
        <p:nvSpPr>
          <p:cNvPr id="11" name="Datumsplatzhalter 10"/>
          <p:cNvSpPr>
            <a:spLocks noGrp="1"/>
          </p:cNvSpPr>
          <p:nvPr>
            <p:ph type="dt" sz="half" idx="10"/>
          </p:nvPr>
        </p:nvSpPr>
        <p:spPr/>
        <p:txBody>
          <a:bodyPr/>
          <a:lstStyle/>
          <a:p>
            <a:r>
              <a:rPr lang="de-DE"/>
              <a:t>16.10.2015</a:t>
            </a:r>
            <a:endParaRPr lang="en-US" dirty="0"/>
          </a:p>
        </p:txBody>
      </p:sp>
      <p:sp>
        <p:nvSpPr>
          <p:cNvPr id="14" name="Fußzeilenplatzhalter 13"/>
          <p:cNvSpPr>
            <a:spLocks noGrp="1"/>
          </p:cNvSpPr>
          <p:nvPr>
            <p:ph type="ftr" sz="quarter" idx="11"/>
          </p:nvPr>
        </p:nvSpPr>
        <p:spPr/>
        <p:txBody>
          <a:bodyPr/>
          <a:lstStyle/>
          <a:p>
            <a:r>
              <a:rPr lang="en-US"/>
              <a:t>Platz für Autor und LVA-Nummer</a:t>
            </a:r>
            <a:endParaRPr lang="en-US" dirty="0"/>
          </a:p>
        </p:txBody>
      </p:sp>
      <p:sp>
        <p:nvSpPr>
          <p:cNvPr id="15" name="Foliennummernplatzhalter 14"/>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009240654"/>
      </p:ext>
    </p:extLst>
  </p:cSld>
  <p:clrMapOvr>
    <a:masterClrMapping/>
  </p:clrMapOvr>
  <p:extLst>
    <p:ext uri="{DCECCB84-F9BA-43D5-87BE-67443E8EF086}">
      <p15:sldGuideLst xmlns:p15="http://schemas.microsoft.com/office/powerpoint/2012/main">
        <p15:guide id="1" orient="horz" pos="2160">
          <p15:clr>
            <a:srgbClr val="FBAE40"/>
          </p15:clr>
        </p15:guide>
        <p15:guide id="2" pos="62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farbig">
    <p:spTree>
      <p:nvGrpSpPr>
        <p:cNvPr id="1" name=""/>
        <p:cNvGrpSpPr/>
        <p:nvPr/>
      </p:nvGrpSpPr>
      <p:grpSpPr>
        <a:xfrm>
          <a:off x="0" y="0"/>
          <a:ext cx="0" cy="0"/>
          <a:chOff x="0" y="0"/>
          <a:chExt cx="0" cy="0"/>
        </a:xfrm>
      </p:grpSpPr>
      <p:sp>
        <p:nvSpPr>
          <p:cNvPr id="2" name="Rechteck 1"/>
          <p:cNvSpPr/>
          <p:nvPr userDrawn="1"/>
        </p:nvSpPr>
        <p:spPr>
          <a:xfrm>
            <a:off x="0" y="0"/>
            <a:ext cx="12192000" cy="6143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485736" y="5412164"/>
            <a:ext cx="11142383" cy="731461"/>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90" y="1307110"/>
            <a:ext cx="11152530"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1" y="3231115"/>
            <a:ext cx="2196000" cy="2196083"/>
          </a:xfrm>
          <a:prstGeom prst="rect">
            <a:avLst/>
          </a:prstGeom>
        </p:spPr>
      </p:pic>
      <p:sp>
        <p:nvSpPr>
          <p:cNvPr id="13" name="Datumsplatzhalter 12"/>
          <p:cNvSpPr>
            <a:spLocks noGrp="1"/>
          </p:cNvSpPr>
          <p:nvPr>
            <p:ph type="dt" sz="half" idx="10"/>
          </p:nvPr>
        </p:nvSpPr>
        <p:spPr/>
        <p:txBody>
          <a:bodyPr/>
          <a:lstStyle/>
          <a:p>
            <a:r>
              <a:rPr lang="de-DE"/>
              <a:t>16.10.2015</a:t>
            </a:r>
            <a:endParaRPr lang="en-US" dirty="0"/>
          </a:p>
        </p:txBody>
      </p:sp>
      <p:sp>
        <p:nvSpPr>
          <p:cNvPr id="20" name="Fußzeilenplatzhalter 19"/>
          <p:cNvSpPr>
            <a:spLocks noGrp="1"/>
          </p:cNvSpPr>
          <p:nvPr>
            <p:ph type="ftr" sz="quarter" idx="11"/>
          </p:nvPr>
        </p:nvSpPr>
        <p:spPr/>
        <p:txBody>
          <a:bodyPr/>
          <a:lstStyle/>
          <a:p>
            <a:r>
              <a:rPr lang="en-US"/>
              <a:t>Platz für Autor und LVA-Nummer</a:t>
            </a:r>
            <a:endParaRPr lang="en-US" dirty="0"/>
          </a:p>
        </p:txBody>
      </p:sp>
      <p:sp>
        <p:nvSpPr>
          <p:cNvPr id="21" name="Foliennummernplatzhalter 20"/>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251471604"/>
      </p:ext>
    </p:extLst>
  </p:cSld>
  <p:clrMapOvr>
    <a:masterClrMapping/>
  </p:clrMapOvr>
  <p:extLst>
    <p:ext uri="{DCECCB84-F9BA-43D5-87BE-67443E8EF086}">
      <p15:sldGuideLst xmlns:p15="http://schemas.microsoft.com/office/powerpoint/2012/main">
        <p15:guide id="1" orient="horz" pos="2160">
          <p15:clr>
            <a:srgbClr val="FBAE40"/>
          </p15:clr>
        </p15:guide>
        <p15:guide id="2" pos="62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Übersicht Kooperationen">
    <p:spTree>
      <p:nvGrpSpPr>
        <p:cNvPr id="1" name=""/>
        <p:cNvGrpSpPr/>
        <p:nvPr/>
      </p:nvGrpSpPr>
      <p:grpSpPr>
        <a:xfrm>
          <a:off x="0" y="0"/>
          <a:ext cx="0" cy="0"/>
          <a:chOff x="0" y="0"/>
          <a:chExt cx="0" cy="0"/>
        </a:xfrm>
      </p:grpSpPr>
      <p:sp>
        <p:nvSpPr>
          <p:cNvPr id="7" name="Bildplatzhalter 6"/>
          <p:cNvSpPr>
            <a:spLocks noGrp="1"/>
          </p:cNvSpPr>
          <p:nvPr>
            <p:ph type="pic" sz="quarter" idx="13" hasCustomPrompt="1"/>
          </p:nvPr>
        </p:nvSpPr>
        <p:spPr>
          <a:xfrm>
            <a:off x="8241458" y="1721189"/>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0" name="Bildplatzhalter 6"/>
          <p:cNvSpPr>
            <a:spLocks noGrp="1"/>
          </p:cNvSpPr>
          <p:nvPr>
            <p:ph type="pic" sz="quarter" idx="16" hasCustomPrompt="1"/>
          </p:nvPr>
        </p:nvSpPr>
        <p:spPr>
          <a:xfrm>
            <a:off x="574656" y="1721189"/>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1" name="Bildplatzhalter 6"/>
          <p:cNvSpPr>
            <a:spLocks noGrp="1"/>
          </p:cNvSpPr>
          <p:nvPr>
            <p:ph type="pic" sz="quarter" idx="17" hasCustomPrompt="1"/>
          </p:nvPr>
        </p:nvSpPr>
        <p:spPr>
          <a:xfrm>
            <a:off x="4407277" y="1720152"/>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3" name="Titel 2"/>
          <p:cNvSpPr>
            <a:spLocks noGrp="1"/>
          </p:cNvSpPr>
          <p:nvPr>
            <p:ph type="title" hasCustomPrompt="1"/>
          </p:nvPr>
        </p:nvSpPr>
        <p:spPr/>
        <p:txBody>
          <a:bodyPr/>
          <a:lstStyle>
            <a:lvl1pPr>
              <a:defRPr/>
            </a:lvl1pPr>
          </a:lstStyle>
          <a:p>
            <a:r>
              <a:rPr lang="de-DE" dirty="0"/>
              <a:t>In Kooperation mit</a:t>
            </a:r>
          </a:p>
        </p:txBody>
      </p:sp>
      <p:sp>
        <p:nvSpPr>
          <p:cNvPr id="19" name="Bildplatzhalter 6"/>
          <p:cNvSpPr>
            <a:spLocks noGrp="1"/>
          </p:cNvSpPr>
          <p:nvPr>
            <p:ph type="pic" sz="quarter" idx="26" hasCustomPrompt="1"/>
          </p:nvPr>
        </p:nvSpPr>
        <p:spPr>
          <a:xfrm>
            <a:off x="8241458" y="3291327"/>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1" name="Bildplatzhalter 6"/>
          <p:cNvSpPr>
            <a:spLocks noGrp="1"/>
          </p:cNvSpPr>
          <p:nvPr>
            <p:ph type="pic" sz="quarter" idx="27" hasCustomPrompt="1"/>
          </p:nvPr>
        </p:nvSpPr>
        <p:spPr>
          <a:xfrm>
            <a:off x="574656" y="3291327"/>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2" name="Bildplatzhalter 6"/>
          <p:cNvSpPr>
            <a:spLocks noGrp="1"/>
          </p:cNvSpPr>
          <p:nvPr>
            <p:ph type="pic" sz="quarter" idx="28" hasCustomPrompt="1"/>
          </p:nvPr>
        </p:nvSpPr>
        <p:spPr>
          <a:xfrm>
            <a:off x="4407277" y="3290290"/>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3" name="Bildplatzhalter 6"/>
          <p:cNvSpPr>
            <a:spLocks noGrp="1"/>
          </p:cNvSpPr>
          <p:nvPr>
            <p:ph type="pic" sz="quarter" idx="29" hasCustomPrompt="1"/>
          </p:nvPr>
        </p:nvSpPr>
        <p:spPr>
          <a:xfrm>
            <a:off x="8246376" y="4867487"/>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4" name="Bildplatzhalter 6"/>
          <p:cNvSpPr>
            <a:spLocks noGrp="1"/>
          </p:cNvSpPr>
          <p:nvPr>
            <p:ph type="pic" sz="quarter" idx="30" hasCustomPrompt="1"/>
          </p:nvPr>
        </p:nvSpPr>
        <p:spPr>
          <a:xfrm>
            <a:off x="579574" y="4867487"/>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5" name="Bildplatzhalter 6"/>
          <p:cNvSpPr>
            <a:spLocks noGrp="1"/>
          </p:cNvSpPr>
          <p:nvPr>
            <p:ph type="pic" sz="quarter" idx="31" hasCustomPrompt="1"/>
          </p:nvPr>
        </p:nvSpPr>
        <p:spPr>
          <a:xfrm>
            <a:off x="4412195" y="4866450"/>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30" name="Datumsplatzhalter 29"/>
          <p:cNvSpPr>
            <a:spLocks noGrp="1"/>
          </p:cNvSpPr>
          <p:nvPr>
            <p:ph type="dt" sz="half" idx="32"/>
          </p:nvPr>
        </p:nvSpPr>
        <p:spPr/>
        <p:txBody>
          <a:bodyPr/>
          <a:lstStyle/>
          <a:p>
            <a:r>
              <a:rPr lang="de-DE"/>
              <a:t>16.10.2015</a:t>
            </a:r>
            <a:endParaRPr lang="en-US" dirty="0"/>
          </a:p>
        </p:txBody>
      </p:sp>
      <p:sp>
        <p:nvSpPr>
          <p:cNvPr id="31" name="Fußzeilenplatzhalter 30"/>
          <p:cNvSpPr>
            <a:spLocks noGrp="1"/>
          </p:cNvSpPr>
          <p:nvPr>
            <p:ph type="ftr" sz="quarter" idx="33"/>
          </p:nvPr>
        </p:nvSpPr>
        <p:spPr/>
        <p:txBody>
          <a:bodyPr/>
          <a:lstStyle/>
          <a:p>
            <a:r>
              <a:rPr lang="en-US"/>
              <a:t>Platz für Autor und LVA-Nummer</a:t>
            </a:r>
            <a:endParaRPr lang="en-US" dirty="0"/>
          </a:p>
        </p:txBody>
      </p:sp>
      <p:sp>
        <p:nvSpPr>
          <p:cNvPr id="32" name="Foliennummernplatzhalter 31"/>
          <p:cNvSpPr>
            <a:spLocks noGrp="1"/>
          </p:cNvSpPr>
          <p:nvPr>
            <p:ph type="sldNum" sz="quarter" idx="34"/>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474561612"/>
      </p:ext>
    </p:extLst>
  </p:cSld>
  <p:clrMapOvr>
    <a:masterClrMapping/>
  </p:clrMapOvr>
  <p:extLst>
    <p:ext uri="{DCECCB84-F9BA-43D5-87BE-67443E8EF086}">
      <p15:sldGuideLst xmlns:p15="http://schemas.microsoft.com/office/powerpoint/2012/main">
        <p15:guide id="1" orient="horz" pos="3566" userDrawn="1">
          <p15:clr>
            <a:srgbClr val="FBAE40"/>
          </p15:clr>
        </p15:guide>
        <p15:guide id="2" pos="54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Übersicht">
    <p:spTree>
      <p:nvGrpSpPr>
        <p:cNvPr id="1" name=""/>
        <p:cNvGrpSpPr/>
        <p:nvPr/>
      </p:nvGrpSpPr>
      <p:grpSpPr>
        <a:xfrm>
          <a:off x="0" y="0"/>
          <a:ext cx="0" cy="0"/>
          <a:chOff x="0" y="0"/>
          <a:chExt cx="0" cy="0"/>
        </a:xfrm>
      </p:grpSpPr>
      <p:sp>
        <p:nvSpPr>
          <p:cNvPr id="9" name="Textplatzhalter 8"/>
          <p:cNvSpPr>
            <a:spLocks noGrp="1"/>
          </p:cNvSpPr>
          <p:nvPr>
            <p:ph type="body" sz="quarter" idx="13" hasCustomPrompt="1"/>
          </p:nvPr>
        </p:nvSpPr>
        <p:spPr>
          <a:xfrm>
            <a:off x="623093" y="636613"/>
            <a:ext cx="10845364" cy="5499267"/>
          </a:xfrm>
          <a:prstGeom prst="rect">
            <a:avLst/>
          </a:prstGeom>
        </p:spPr>
        <p:txBody>
          <a:bodyPr/>
          <a:lstStyle>
            <a:lvl1pPr marL="0" indent="0">
              <a:lnSpc>
                <a:spcPct val="105000"/>
              </a:lnSpc>
              <a:spcBef>
                <a:spcPts val="1600"/>
              </a:spcBef>
              <a:buFontTx/>
              <a:buNone/>
              <a:defRPr sz="1700" baseline="0">
                <a:latin typeface="+mj-lt"/>
              </a:defRPr>
            </a:lvl1pPr>
            <a:lvl2pPr marL="285750" indent="-285750">
              <a:lnSpc>
                <a:spcPct val="105000"/>
              </a:lnSpc>
              <a:spcBef>
                <a:spcPts val="0"/>
              </a:spcBef>
              <a:buFont typeface="Arial" panose="020B0604020202020204" pitchFamily="34" charset="0"/>
              <a:buChar char="•"/>
              <a:defRPr sz="1500"/>
            </a:lvl2pPr>
          </a:lstStyle>
          <a:p>
            <a:pPr lvl="0"/>
            <a:r>
              <a:rPr lang="de-DE" dirty="0"/>
              <a:t>Kapitel 1</a:t>
            </a:r>
          </a:p>
          <a:p>
            <a:pPr lvl="1"/>
            <a:r>
              <a:rPr lang="de-DE" dirty="0"/>
              <a:t>Unterkapitel 1</a:t>
            </a:r>
          </a:p>
          <a:p>
            <a:pPr lvl="1"/>
            <a:r>
              <a:rPr lang="de-DE" dirty="0"/>
              <a:t>Unterkapitel 2</a:t>
            </a:r>
          </a:p>
          <a:p>
            <a:pPr lvl="0"/>
            <a:r>
              <a:rPr lang="de-DE" dirty="0"/>
              <a:t>Kapitel 2</a:t>
            </a:r>
          </a:p>
          <a:p>
            <a:pPr lvl="1"/>
            <a:r>
              <a:rPr lang="de-DE" dirty="0"/>
              <a:t>Unterkapitel 1</a:t>
            </a:r>
          </a:p>
          <a:p>
            <a:pPr lvl="1"/>
            <a:r>
              <a:rPr lang="de-DE" dirty="0"/>
              <a:t>Unterkapitel 2</a:t>
            </a:r>
          </a:p>
          <a:p>
            <a:pPr lvl="0"/>
            <a:r>
              <a:rPr lang="de-DE" dirty="0"/>
              <a:t>Kapitel 3</a:t>
            </a:r>
          </a:p>
          <a:p>
            <a:pPr lvl="1"/>
            <a:r>
              <a:rPr lang="de-DE" dirty="0"/>
              <a:t>Unterkapitel 1</a:t>
            </a:r>
          </a:p>
          <a:p>
            <a:pPr lvl="1"/>
            <a:r>
              <a:rPr lang="de-DE" dirty="0"/>
              <a:t>Unterkapitel 2</a:t>
            </a:r>
          </a:p>
          <a:p>
            <a:pPr lvl="0"/>
            <a:r>
              <a:rPr lang="de-DE" dirty="0"/>
              <a:t>Kapitel 4</a:t>
            </a:r>
          </a:p>
          <a:p>
            <a:pPr lvl="1"/>
            <a:r>
              <a:rPr lang="de-DE" dirty="0"/>
              <a:t>Unterkapitel 1</a:t>
            </a:r>
          </a:p>
          <a:p>
            <a:pPr lvl="1"/>
            <a:r>
              <a:rPr lang="de-DE" dirty="0"/>
              <a:t>Unterkapitel 2</a:t>
            </a:r>
          </a:p>
          <a:p>
            <a:pPr lvl="0"/>
            <a:r>
              <a:rPr lang="de-DE" dirty="0"/>
              <a:t>Kapitel 5</a:t>
            </a:r>
          </a:p>
          <a:p>
            <a:pPr lvl="1"/>
            <a:r>
              <a:rPr lang="de-DE" dirty="0"/>
              <a:t>Unterkapitel 1</a:t>
            </a:r>
          </a:p>
          <a:p>
            <a:pPr lvl="1"/>
            <a:r>
              <a:rPr lang="de-DE" dirty="0"/>
              <a:t>Unterkapitel 2</a:t>
            </a:r>
          </a:p>
          <a:p>
            <a:pPr lvl="1"/>
            <a:endParaRPr lang="de-DE" dirty="0"/>
          </a:p>
        </p:txBody>
      </p:sp>
      <p:sp>
        <p:nvSpPr>
          <p:cNvPr id="2" name="Datumsplatzhalter 1"/>
          <p:cNvSpPr>
            <a:spLocks noGrp="1"/>
          </p:cNvSpPr>
          <p:nvPr>
            <p:ph type="dt" sz="half" idx="14"/>
          </p:nvPr>
        </p:nvSpPr>
        <p:spPr/>
        <p:txBody>
          <a:bodyPr/>
          <a:lstStyle/>
          <a:p>
            <a:r>
              <a:rPr lang="de-DE"/>
              <a:t>16.10.2015</a:t>
            </a:r>
            <a:endParaRPr lang="en-US" dirty="0"/>
          </a:p>
        </p:txBody>
      </p:sp>
      <p:sp>
        <p:nvSpPr>
          <p:cNvPr id="3" name="Fußzeilenplatzhalter 2"/>
          <p:cNvSpPr>
            <a:spLocks noGrp="1"/>
          </p:cNvSpPr>
          <p:nvPr>
            <p:ph type="ftr" sz="quarter" idx="15"/>
          </p:nvPr>
        </p:nvSpPr>
        <p:spPr/>
        <p:txBody>
          <a:bodyPr/>
          <a:lstStyle/>
          <a:p>
            <a:r>
              <a:rPr lang="en-US"/>
              <a:t>Platz für Autor und LVA-Nummer</a:t>
            </a:r>
            <a:endParaRPr lang="en-US" dirty="0"/>
          </a:p>
        </p:txBody>
      </p:sp>
      <p:sp>
        <p:nvSpPr>
          <p:cNvPr id="4" name="Foliennummernplatzhalter 3"/>
          <p:cNvSpPr>
            <a:spLocks noGrp="1"/>
          </p:cNvSpPr>
          <p:nvPr>
            <p:ph type="sldNum" sz="quarter" idx="16"/>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79071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bild, schwarzer Text">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0" y="0"/>
            <a:ext cx="12192000" cy="6154057"/>
          </a:xfrm>
          <a:prstGeom prst="rect">
            <a:avLst/>
          </a:prstGeom>
        </p:spPr>
        <p:txBody>
          <a:bodyPr/>
          <a:lstStyle>
            <a:lvl1pPr marL="0" indent="0">
              <a:buNone/>
              <a:defRPr/>
            </a:lvl1pPr>
          </a:lstStyle>
          <a:p>
            <a:r>
              <a:rPr lang="de-DE"/>
              <a:t>Bild durch Klicken auf Symbol hinzufügen</a:t>
            </a:r>
            <a:endParaRPr lang="en-US" dirty="0"/>
          </a:p>
        </p:txBody>
      </p:sp>
      <p:sp>
        <p:nvSpPr>
          <p:cNvPr id="5" name="Titel 4"/>
          <p:cNvSpPr>
            <a:spLocks noGrp="1"/>
          </p:cNvSpPr>
          <p:nvPr>
            <p:ph type="title" hasCustomPrompt="1"/>
          </p:nvPr>
        </p:nvSpPr>
        <p:spPr/>
        <p:txBody>
          <a:bodyPr/>
          <a:lstStyle>
            <a:lvl1pPr>
              <a:defRPr/>
            </a:lvl1pPr>
          </a:lstStyle>
          <a:p>
            <a:r>
              <a:rPr lang="de-DE" dirty="0"/>
              <a:t>Platz für</a:t>
            </a:r>
            <a:br>
              <a:rPr lang="de-DE" dirty="0"/>
            </a:br>
            <a:r>
              <a:rPr lang="de-DE" dirty="0"/>
              <a:t>Titel und großes Imagebild</a:t>
            </a:r>
            <a:endParaRPr lang="de-AT" dirty="0"/>
          </a:p>
        </p:txBody>
      </p:sp>
      <p:sp>
        <p:nvSpPr>
          <p:cNvPr id="6" name="Datumsplatzhalter 5"/>
          <p:cNvSpPr>
            <a:spLocks noGrp="1"/>
          </p:cNvSpPr>
          <p:nvPr>
            <p:ph type="dt" sz="half" idx="14"/>
          </p:nvPr>
        </p:nvSpPr>
        <p:spPr/>
        <p:txBody>
          <a:bodyPr/>
          <a:lstStyle/>
          <a:p>
            <a:r>
              <a:rPr lang="de-DE"/>
              <a:t>16.10.2015</a:t>
            </a:r>
            <a:endParaRPr lang="en-US" dirty="0"/>
          </a:p>
        </p:txBody>
      </p:sp>
      <p:sp>
        <p:nvSpPr>
          <p:cNvPr id="8" name="Fußzeilenplatzhalter 7"/>
          <p:cNvSpPr>
            <a:spLocks noGrp="1"/>
          </p:cNvSpPr>
          <p:nvPr>
            <p:ph type="ftr" sz="quarter" idx="15"/>
          </p:nvPr>
        </p:nvSpPr>
        <p:spPr/>
        <p:txBody>
          <a:bodyPr/>
          <a:lstStyle/>
          <a:p>
            <a:r>
              <a:rPr lang="en-US"/>
              <a:t>Platz für Autor und LVA-Nummer</a:t>
            </a:r>
            <a:endParaRPr lang="en-US" dirty="0"/>
          </a:p>
        </p:txBody>
      </p:sp>
      <p:sp>
        <p:nvSpPr>
          <p:cNvPr id="9" name="Foliennummernplatzhalter 8"/>
          <p:cNvSpPr>
            <a:spLocks noGrp="1"/>
          </p:cNvSpPr>
          <p:nvPr>
            <p:ph type="sldNum" sz="quarter" idx="16"/>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24494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7122" y="575031"/>
            <a:ext cx="11124204" cy="989814"/>
          </a:xfrm>
          <a:prstGeom prst="rect">
            <a:avLst/>
          </a:prstGeom>
        </p:spPr>
        <p:txBody>
          <a:bodyPr vert="horz" lIns="91440" tIns="45720" rIns="91440" bIns="45720" rtlCol="0" anchor="t">
            <a:noAutofit/>
          </a:bodyPr>
          <a:lstStyle/>
          <a:p>
            <a:r>
              <a:rPr lang="de-DE" dirty="0"/>
              <a:t>Titelmusterformat durch Klicken bearbeiten</a:t>
            </a:r>
            <a:endParaRPr lang="en-US" dirty="0"/>
          </a:p>
        </p:txBody>
      </p:sp>
      <p:sp>
        <p:nvSpPr>
          <p:cNvPr id="4" name="Date Placeholder 3"/>
          <p:cNvSpPr>
            <a:spLocks noGrp="1"/>
          </p:cNvSpPr>
          <p:nvPr>
            <p:ph type="dt" sz="half" idx="2"/>
          </p:nvPr>
        </p:nvSpPr>
        <p:spPr>
          <a:xfrm>
            <a:off x="9425432" y="6356982"/>
            <a:ext cx="817754" cy="365125"/>
          </a:xfrm>
          <a:prstGeom prst="rect">
            <a:avLst/>
          </a:prstGeom>
        </p:spPr>
        <p:txBody>
          <a:bodyPr vert="horz" lIns="91440" tIns="45720" rIns="91440" bIns="45720" rtlCol="0" anchor="b"/>
          <a:lstStyle>
            <a:lvl1pPr algn="r">
              <a:defRPr sz="1000" b="0">
                <a:solidFill>
                  <a:schemeClr val="tx1"/>
                </a:solidFill>
                <a:latin typeface="+mn-lt"/>
              </a:defRPr>
            </a:lvl1pPr>
          </a:lstStyle>
          <a:p>
            <a:r>
              <a:rPr lang="de-DE"/>
              <a:t>16.10.2015</a:t>
            </a:r>
            <a:endParaRPr lang="en-US" dirty="0"/>
          </a:p>
        </p:txBody>
      </p:sp>
      <p:sp>
        <p:nvSpPr>
          <p:cNvPr id="5" name="Footer Placeholder 4"/>
          <p:cNvSpPr>
            <a:spLocks noGrp="1"/>
          </p:cNvSpPr>
          <p:nvPr>
            <p:ph type="ftr" sz="quarter" idx="3"/>
          </p:nvPr>
        </p:nvSpPr>
        <p:spPr>
          <a:xfrm>
            <a:off x="5890366" y="6348972"/>
            <a:ext cx="2425046" cy="365125"/>
          </a:xfrm>
          <a:prstGeom prst="rect">
            <a:avLst/>
          </a:prstGeom>
        </p:spPr>
        <p:txBody>
          <a:bodyPr vert="horz" lIns="91440" tIns="45720" rIns="91440" bIns="45720" rtlCol="0" anchor="b"/>
          <a:lstStyle>
            <a:lvl1pPr algn="r">
              <a:defRPr sz="1000" b="0">
                <a:solidFill>
                  <a:schemeClr val="tx1"/>
                </a:solidFill>
                <a:latin typeface="+mn-lt"/>
              </a:defRPr>
            </a:lvl1pPr>
          </a:lstStyle>
          <a:p>
            <a:r>
              <a:rPr lang="en-US"/>
              <a:t>Platz für Autor und LVA-Nummer</a:t>
            </a:r>
            <a:endParaRPr lang="en-US" dirty="0"/>
          </a:p>
        </p:txBody>
      </p:sp>
      <p:sp>
        <p:nvSpPr>
          <p:cNvPr id="6" name="Slide Number Placeholder 5"/>
          <p:cNvSpPr>
            <a:spLocks noGrp="1"/>
          </p:cNvSpPr>
          <p:nvPr>
            <p:ph type="sldNum" sz="quarter" idx="4"/>
          </p:nvPr>
        </p:nvSpPr>
        <p:spPr>
          <a:xfrm>
            <a:off x="11020654" y="6358497"/>
            <a:ext cx="685800" cy="365125"/>
          </a:xfrm>
          <a:prstGeom prst="rect">
            <a:avLst/>
          </a:prstGeom>
        </p:spPr>
        <p:txBody>
          <a:bodyPr vert="horz" lIns="91440" tIns="45720" rIns="91440" bIns="45720" rtlCol="0" anchor="b"/>
          <a:lstStyle>
            <a:lvl1pPr algn="r">
              <a:defRPr sz="1000" b="0">
                <a:solidFill>
                  <a:schemeClr val="tx1"/>
                </a:solidFill>
                <a:latin typeface="+mn-lt"/>
              </a:defRPr>
            </a:lvl1pPr>
          </a:lstStyle>
          <a:p>
            <a:fld id="{68F3185B-C653-42AE-8B74-FF214C291574}" type="slidenum">
              <a:rPr lang="en-US" smtClean="0"/>
              <a:pPr/>
              <a:t>‹Nr.›</a:t>
            </a:fld>
            <a:endParaRPr lang="en-US" dirty="0"/>
          </a:p>
        </p:txBody>
      </p:sp>
      <p:pic>
        <p:nvPicPr>
          <p:cNvPr id="30" name="Grafik 29"/>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70583" y="6353643"/>
            <a:ext cx="2717806" cy="315584"/>
          </a:xfrm>
          <a:prstGeom prst="rect">
            <a:avLst/>
          </a:prstGeom>
        </p:spPr>
      </p:pic>
      <p:sp>
        <p:nvSpPr>
          <p:cNvPr id="33" name="Textplatzhalter 32"/>
          <p:cNvSpPr>
            <a:spLocks noGrp="1"/>
          </p:cNvSpPr>
          <p:nvPr>
            <p:ph type="body" idx="1"/>
          </p:nvPr>
        </p:nvSpPr>
        <p:spPr>
          <a:xfrm>
            <a:off x="470188" y="1619798"/>
            <a:ext cx="11141138" cy="4513987"/>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Rechteck 2"/>
          <p:cNvSpPr/>
          <p:nvPr userDrawn="1"/>
        </p:nvSpPr>
        <p:spPr>
          <a:xfrm>
            <a:off x="3099435" y="6356982"/>
            <a:ext cx="28800" cy="312245"/>
          </a:xfrm>
          <a:prstGeom prst="rect">
            <a:avLst/>
          </a:prstGeom>
          <a:solidFill>
            <a:srgbClr val="046E98"/>
          </a:solidFill>
          <a:ln>
            <a:solidFill>
              <a:srgbClr val="046E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Textfeld 6"/>
          <p:cNvSpPr txBox="1"/>
          <p:nvPr userDrawn="1"/>
        </p:nvSpPr>
        <p:spPr>
          <a:xfrm>
            <a:off x="3112134" y="6314545"/>
            <a:ext cx="1826895" cy="400110"/>
          </a:xfrm>
          <a:prstGeom prst="rect">
            <a:avLst/>
          </a:prstGeom>
          <a:noFill/>
        </p:spPr>
        <p:txBody>
          <a:bodyPr wrap="square" rtlCol="0">
            <a:spAutoFit/>
          </a:bodyPr>
          <a:lstStyle/>
          <a:p>
            <a:r>
              <a:rPr lang="de-AT" sz="2000" b="1" dirty="0">
                <a:solidFill>
                  <a:srgbClr val="046E98"/>
                </a:solidFill>
              </a:rPr>
              <a:t>LIT LAW</a:t>
            </a:r>
            <a:r>
              <a:rPr lang="de-AT" sz="2000" b="1" baseline="0" dirty="0">
                <a:solidFill>
                  <a:srgbClr val="046E98"/>
                </a:solidFill>
              </a:rPr>
              <a:t> LAB</a:t>
            </a:r>
            <a:endParaRPr lang="de-AT" sz="2000" b="1" dirty="0">
              <a:solidFill>
                <a:srgbClr val="046E98"/>
              </a:solidFill>
            </a:endParaRPr>
          </a:p>
        </p:txBody>
      </p:sp>
    </p:spTree>
    <p:extLst>
      <p:ext uri="{BB962C8B-B14F-4D97-AF65-F5344CB8AC3E}">
        <p14:creationId xmlns:p14="http://schemas.microsoft.com/office/powerpoint/2010/main" val="2195679428"/>
      </p:ext>
    </p:extLst>
  </p:cSld>
  <p:clrMap bg1="lt1" tx1="dk1" bg2="lt2" tx2="dk2" accent1="accent1" accent2="accent2" accent3="accent3" accent4="accent4" accent5="accent5" accent6="accent6" hlink="hlink" folHlink="folHlink"/>
  <p:sldLayoutIdLst>
    <p:sldLayoutId id="2147483667" r:id="rId1"/>
    <p:sldLayoutId id="2147483679" r:id="rId2"/>
    <p:sldLayoutId id="2147483680" r:id="rId3"/>
    <p:sldLayoutId id="2147483681" r:id="rId4"/>
    <p:sldLayoutId id="2147483683" r:id="rId5"/>
    <p:sldLayoutId id="2147483682" r:id="rId6"/>
    <p:sldLayoutId id="2147483669" r:id="rId7"/>
    <p:sldLayoutId id="2147483670" r:id="rId8"/>
    <p:sldLayoutId id="2147483666" r:id="rId9"/>
    <p:sldLayoutId id="2147483677" r:id="rId10"/>
    <p:sldLayoutId id="2147483662" r:id="rId11"/>
    <p:sldLayoutId id="2147483664" r:id="rId12"/>
    <p:sldLayoutId id="2147483671" r:id="rId13"/>
    <p:sldLayoutId id="2147483672" r:id="rId14"/>
    <p:sldLayoutId id="2147483673" r:id="rId15"/>
    <p:sldLayoutId id="2147483675" r:id="rId16"/>
    <p:sldLayoutId id="2147483674" r:id="rId17"/>
    <p:sldLayoutId id="2147483678" r:id="rId18"/>
    <p:sldLayoutId id="2147483685" r:id="rId19"/>
  </p:sldLayoutIdLst>
  <p:hf sldNum="0" hdr="0" ftr="0" dt="0"/>
  <p:txStyles>
    <p:titleStyle>
      <a:lvl1pPr algn="l" defTabSz="914400" rtl="0" eaLnBrk="1" latinLnBrk="0" hangingPunct="1">
        <a:lnSpc>
          <a:spcPct val="83000"/>
        </a:lnSpc>
        <a:spcBef>
          <a:spcPct val="0"/>
        </a:spcBef>
        <a:buNone/>
        <a:defRPr sz="3000" kern="1200" cap="none" baseline="0">
          <a:solidFill>
            <a:schemeClr val="tx1"/>
          </a:solidFill>
          <a:latin typeface="+mj-lt"/>
          <a:ea typeface="+mj-ea"/>
          <a:cs typeface="+mj-cs"/>
        </a:defRPr>
      </a:lvl1pPr>
    </p:titleStyle>
    <p:bodyStyle>
      <a:lvl1pPr marL="216000" indent="-216000" algn="l" defTabSz="914400" rtl="0" eaLnBrk="1" latinLnBrk="0" hangingPunct="1">
        <a:lnSpc>
          <a:spcPct val="105000"/>
        </a:lnSpc>
        <a:spcBef>
          <a:spcPts val="800"/>
        </a:spcBef>
        <a:buSzPct val="120000"/>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105000"/>
        </a:lnSpc>
        <a:spcBef>
          <a:spcPts val="0"/>
        </a:spcBef>
        <a:buSzPct val="125000"/>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105000"/>
        </a:lnSpc>
        <a:spcBef>
          <a:spcPts val="0"/>
        </a:spcBef>
        <a:buSzPct val="85000"/>
        <a:buFont typeface="Wingdings" panose="05000000000000000000" pitchFamily="2" charset="2"/>
        <a:buChar char=""/>
        <a:defRPr sz="1800" kern="1200">
          <a:solidFill>
            <a:schemeClr val="tx1"/>
          </a:solidFill>
          <a:latin typeface="+mn-lt"/>
          <a:ea typeface="+mn-ea"/>
          <a:cs typeface="+mn-cs"/>
        </a:defRPr>
      </a:lvl3pPr>
      <a:lvl4pPr marL="864000" indent="-216000" algn="l" defTabSz="914400" rtl="0" eaLnBrk="1" latinLnBrk="0" hangingPunct="1">
        <a:lnSpc>
          <a:spcPct val="105000"/>
        </a:lnSpc>
        <a:spcBef>
          <a:spcPts val="0"/>
        </a:spcBef>
        <a:buSzPct val="110000"/>
        <a:buFont typeface="Arial" panose="020B0604020202020204" pitchFamily="34" charset="0"/>
        <a:buChar char="-"/>
        <a:defRPr sz="1800" kern="1200">
          <a:solidFill>
            <a:schemeClr val="tx1"/>
          </a:solidFill>
          <a:latin typeface="+mn-lt"/>
          <a:ea typeface="+mn-ea"/>
          <a:cs typeface="+mn-cs"/>
        </a:defRPr>
      </a:lvl4pPr>
      <a:lvl5pPr marL="1080000" indent="-216000" algn="l" defTabSz="914400" rtl="0" eaLnBrk="1" latinLnBrk="0" hangingPunct="1">
        <a:lnSpc>
          <a:spcPct val="105000"/>
        </a:lnSpc>
        <a:spcBef>
          <a:spcPts val="0"/>
        </a:spcBef>
        <a:buSzPct val="65000"/>
        <a:buFont typeface="Wingdings 2" panose="050201020105070707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www.linkedin.com/in/philipp-homar" TargetMode="External"/><Relationship Id="rId2" Type="http://schemas.openxmlformats.org/officeDocument/2006/relationships/hyperlink" Target="mailto:philipp.homar@jku.at"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hyperlink" Target="https://www.ris.bka.gv.at/Dokument.wxe?Abfrage=Justiz&amp;Fachgebiet=&amp;Gericht=&amp;Rechtssatznummer=&amp;Rechtssatz=&amp;Fundstelle=&amp;Spruch=&amp;Rechtsgebiet=Undefined&amp;AenderungenSeit=Undefined&amp;JustizEntscheidungsart=&amp;SucheNachRechtssatz=False&amp;SucheNachText=True&amp;GZ=4+Ob+37%2f22b&amp;VonDatum=&amp;BisDatum=17.10.2022&amp;Norm=&amp;ImRisSeitVonDatum=&amp;ImRisSeitBisDatum=&amp;ImRisSeit=Undefined&amp;ResultPageSize=100&amp;Suchworte=&amp;Position=1&amp;SkipToDocumentPage=true&amp;ResultFunctionToken=35b0c721-cfea-4559-8b90-e7d70be0a164&amp;Dokumentnummer=JJT_20220524_OGH0002_0040OB00037_22B0000_00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hyperlink" Target="https://www.ris.bka.gv.at/Dokument.wxe?Abfrage=Justiz&amp;Dokumentnummer=JJT_20210126_OGH0002_0040OB00003_21A0000_000&amp;Suchworte=RS0115377" TargetMode="External"/><Relationship Id="rId5" Type="http://schemas.openxmlformats.org/officeDocument/2006/relationships/image" Target="../media/image13.pn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807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39649B-9067-4985-A7B6-E01C6D997855}"/>
              </a:ext>
            </a:extLst>
          </p:cNvPr>
          <p:cNvSpPr>
            <a:spLocks noGrp="1"/>
          </p:cNvSpPr>
          <p:nvPr>
            <p:ph type="title"/>
          </p:nvPr>
        </p:nvSpPr>
        <p:spPr>
          <a:xfrm>
            <a:off x="479332" y="398862"/>
            <a:ext cx="11124204" cy="816879"/>
          </a:xfrm>
        </p:spPr>
        <p:txBody>
          <a:bodyPr anchor="ctr"/>
          <a:lstStyle/>
          <a:p>
            <a:r>
              <a:rPr lang="en-GB" noProof="0" dirty="0"/>
              <a:t>Safeguards for lawful uses</a:t>
            </a:r>
          </a:p>
        </p:txBody>
      </p:sp>
      <p:graphicFrame>
        <p:nvGraphicFramePr>
          <p:cNvPr id="6" name="Inhaltsplatzhalter 5">
            <a:extLst>
              <a:ext uri="{FF2B5EF4-FFF2-40B4-BE49-F238E27FC236}">
                <a16:creationId xmlns:a16="http://schemas.microsoft.com/office/drawing/2014/main" id="{5BEC2F58-D238-43D3-8771-5BE0A5F3C334}"/>
              </a:ext>
            </a:extLst>
          </p:cNvPr>
          <p:cNvGraphicFramePr>
            <a:graphicFrameLocks noGrp="1"/>
          </p:cNvGraphicFramePr>
          <p:nvPr>
            <p:ph idx="1"/>
            <p:extLst>
              <p:ext uri="{D42A27DB-BD31-4B8C-83A1-F6EECF244321}">
                <p14:modId xmlns:p14="http://schemas.microsoft.com/office/powerpoint/2010/main" val="2504445550"/>
              </p:ext>
            </p:extLst>
          </p:nvPr>
        </p:nvGraphicFramePr>
        <p:xfrm>
          <a:off x="487122" y="1391911"/>
          <a:ext cx="10585450" cy="4698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9796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39649B-9067-4985-A7B6-E01C6D997855}"/>
              </a:ext>
            </a:extLst>
          </p:cNvPr>
          <p:cNvSpPr>
            <a:spLocks noGrp="1"/>
          </p:cNvSpPr>
          <p:nvPr>
            <p:ph type="title"/>
          </p:nvPr>
        </p:nvSpPr>
        <p:spPr>
          <a:xfrm>
            <a:off x="479332" y="398862"/>
            <a:ext cx="11124204" cy="816879"/>
          </a:xfrm>
        </p:spPr>
        <p:txBody>
          <a:bodyPr anchor="ctr"/>
          <a:lstStyle/>
          <a:p>
            <a:r>
              <a:rPr lang="en-GB" noProof="0" dirty="0"/>
              <a:t>Safeguards for </a:t>
            </a:r>
            <a:r>
              <a:rPr lang="en-GB" dirty="0"/>
              <a:t>l</a:t>
            </a:r>
            <a:r>
              <a:rPr lang="en-GB" noProof="0" dirty="0"/>
              <a:t>awful uses</a:t>
            </a:r>
          </a:p>
        </p:txBody>
      </p:sp>
      <p:graphicFrame>
        <p:nvGraphicFramePr>
          <p:cNvPr id="6" name="Inhaltsplatzhalter 5">
            <a:extLst>
              <a:ext uri="{FF2B5EF4-FFF2-40B4-BE49-F238E27FC236}">
                <a16:creationId xmlns:a16="http://schemas.microsoft.com/office/drawing/2014/main" id="{5BEC2F58-D238-43D3-8771-5BE0A5F3C334}"/>
              </a:ext>
            </a:extLst>
          </p:cNvPr>
          <p:cNvGraphicFramePr>
            <a:graphicFrameLocks noGrp="1"/>
          </p:cNvGraphicFramePr>
          <p:nvPr>
            <p:ph idx="1"/>
            <p:extLst>
              <p:ext uri="{D42A27DB-BD31-4B8C-83A1-F6EECF244321}">
                <p14:modId xmlns:p14="http://schemas.microsoft.com/office/powerpoint/2010/main" val="3693531525"/>
              </p:ext>
            </p:extLst>
          </p:nvPr>
        </p:nvGraphicFramePr>
        <p:xfrm>
          <a:off x="487122" y="1391911"/>
          <a:ext cx="10585450" cy="4698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9893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39649B-9067-4985-A7B6-E01C6D997855}"/>
              </a:ext>
            </a:extLst>
          </p:cNvPr>
          <p:cNvSpPr>
            <a:spLocks noGrp="1"/>
          </p:cNvSpPr>
          <p:nvPr>
            <p:ph type="title"/>
          </p:nvPr>
        </p:nvSpPr>
        <p:spPr>
          <a:xfrm>
            <a:off x="479332" y="398862"/>
            <a:ext cx="11124204" cy="816879"/>
          </a:xfrm>
        </p:spPr>
        <p:txBody>
          <a:bodyPr anchor="ctr"/>
          <a:lstStyle/>
          <a:p>
            <a:r>
              <a:rPr lang="en-GB" noProof="0" dirty="0"/>
              <a:t>Safeguards for </a:t>
            </a:r>
            <a:r>
              <a:rPr lang="en-GB" dirty="0"/>
              <a:t>l</a:t>
            </a:r>
            <a:r>
              <a:rPr lang="en-GB" noProof="0" dirty="0"/>
              <a:t>awful uses</a:t>
            </a:r>
          </a:p>
        </p:txBody>
      </p:sp>
      <p:graphicFrame>
        <p:nvGraphicFramePr>
          <p:cNvPr id="6" name="Inhaltsplatzhalter 5">
            <a:extLst>
              <a:ext uri="{FF2B5EF4-FFF2-40B4-BE49-F238E27FC236}">
                <a16:creationId xmlns:a16="http://schemas.microsoft.com/office/drawing/2014/main" id="{5BEC2F58-D238-43D3-8771-5BE0A5F3C334}"/>
              </a:ext>
            </a:extLst>
          </p:cNvPr>
          <p:cNvGraphicFramePr>
            <a:graphicFrameLocks noGrp="1"/>
          </p:cNvGraphicFramePr>
          <p:nvPr>
            <p:ph idx="1"/>
            <p:extLst>
              <p:ext uri="{D42A27DB-BD31-4B8C-83A1-F6EECF244321}">
                <p14:modId xmlns:p14="http://schemas.microsoft.com/office/powerpoint/2010/main" val="1857572917"/>
              </p:ext>
            </p:extLst>
          </p:nvPr>
        </p:nvGraphicFramePr>
        <p:xfrm>
          <a:off x="487122" y="1391911"/>
          <a:ext cx="10585450" cy="4698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2732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16DBA1-450E-45F0-AECE-1F9F03CC2D17}"/>
              </a:ext>
            </a:extLst>
          </p:cNvPr>
          <p:cNvSpPr>
            <a:spLocks noGrp="1"/>
          </p:cNvSpPr>
          <p:nvPr>
            <p:ph type="title"/>
          </p:nvPr>
        </p:nvSpPr>
        <p:spPr/>
        <p:txBody>
          <a:bodyPr/>
          <a:lstStyle/>
          <a:p>
            <a:r>
              <a:rPr lang="en-GB" noProof="0" dirty="0"/>
              <a:t>Conclusion</a:t>
            </a:r>
          </a:p>
        </p:txBody>
      </p:sp>
      <p:sp>
        <p:nvSpPr>
          <p:cNvPr id="3" name="Inhaltsplatzhalter 2">
            <a:extLst>
              <a:ext uri="{FF2B5EF4-FFF2-40B4-BE49-F238E27FC236}">
                <a16:creationId xmlns:a16="http://schemas.microsoft.com/office/drawing/2014/main" id="{F291B171-882E-4EB1-9F58-04B946758A3A}"/>
              </a:ext>
            </a:extLst>
          </p:cNvPr>
          <p:cNvSpPr>
            <a:spLocks noGrp="1"/>
          </p:cNvSpPr>
          <p:nvPr>
            <p:ph idx="1"/>
          </p:nvPr>
        </p:nvSpPr>
        <p:spPr/>
        <p:txBody>
          <a:bodyPr/>
          <a:lstStyle/>
          <a:p>
            <a:pPr>
              <a:buFont typeface="Wingdings" panose="05000000000000000000" pitchFamily="2" charset="2"/>
              <a:buChar char="§"/>
            </a:pPr>
            <a:r>
              <a:rPr lang="en-GB" b="1" noProof="0" dirty="0"/>
              <a:t>Liability of platforms </a:t>
            </a:r>
            <a:r>
              <a:rPr lang="en-GB" noProof="0" dirty="0">
                <a:sym typeface="Wingdings" panose="05000000000000000000" pitchFamily="2" charset="2"/>
              </a:rPr>
              <a:t>↔ </a:t>
            </a:r>
            <a:r>
              <a:rPr lang="en-GB" b="1" noProof="0" dirty="0">
                <a:sym typeface="Wingdings" panose="05000000000000000000" pitchFamily="2" charset="2"/>
              </a:rPr>
              <a:t>Upload Filters</a:t>
            </a:r>
            <a:endParaRPr lang="en-GB" b="1" noProof="0" dirty="0"/>
          </a:p>
          <a:p>
            <a:pPr marL="0" indent="0">
              <a:buNone/>
            </a:pPr>
            <a:endParaRPr lang="en-GB" b="1" noProof="0" dirty="0"/>
          </a:p>
          <a:p>
            <a:pPr>
              <a:buFont typeface="Wingdings" panose="05000000000000000000" pitchFamily="2" charset="2"/>
              <a:buChar char="§"/>
            </a:pPr>
            <a:r>
              <a:rPr lang="en-GB" b="1" noProof="0" dirty="0"/>
              <a:t>Increased effectiveness of enforcement</a:t>
            </a:r>
            <a:endParaRPr lang="en-GB" noProof="0" dirty="0"/>
          </a:p>
          <a:p>
            <a:pPr lvl="1">
              <a:buFont typeface="Wingdings" panose="05000000000000000000" pitchFamily="2" charset="2"/>
              <a:buChar char="§"/>
            </a:pPr>
            <a:r>
              <a:rPr lang="en-GB" sz="1800" noProof="0" dirty="0"/>
              <a:t>proactive vs. reactive</a:t>
            </a:r>
          </a:p>
          <a:p>
            <a:pPr lvl="1">
              <a:buFont typeface="Wingdings" panose="05000000000000000000" pitchFamily="2" charset="2"/>
              <a:buChar char="§"/>
            </a:pPr>
            <a:r>
              <a:rPr lang="en-GB" sz="1800" noProof="0" dirty="0"/>
              <a:t>ex ante vs. ex post</a:t>
            </a:r>
          </a:p>
          <a:p>
            <a:pPr lvl="1">
              <a:buFont typeface="Wingdings" panose="05000000000000000000" pitchFamily="2" charset="2"/>
              <a:buChar char="§"/>
            </a:pPr>
            <a:r>
              <a:rPr lang="en-GB" sz="1800" noProof="0" dirty="0"/>
              <a:t>„one to many“</a:t>
            </a:r>
          </a:p>
          <a:p>
            <a:pPr marL="216000" lvl="1" indent="0">
              <a:buNone/>
            </a:pPr>
            <a:endParaRPr lang="en-GB" noProof="0" dirty="0"/>
          </a:p>
          <a:p>
            <a:pPr>
              <a:buFont typeface="Wingdings" panose="05000000000000000000" pitchFamily="2" charset="2"/>
              <a:buChar char="§"/>
            </a:pPr>
            <a:r>
              <a:rPr lang="en-GB" b="1" noProof="0" dirty="0"/>
              <a:t>Awareness of and safeguards for legitimate uses</a:t>
            </a:r>
          </a:p>
          <a:p>
            <a:pPr>
              <a:buFont typeface="Wingdings" panose="05000000000000000000" pitchFamily="2" charset="2"/>
              <a:buChar char="§"/>
            </a:pPr>
            <a:endParaRPr lang="en-GB" b="1" dirty="0"/>
          </a:p>
          <a:p>
            <a:pPr>
              <a:buFont typeface="Wingdings" panose="05000000000000000000" pitchFamily="2" charset="2"/>
              <a:buChar char="§"/>
            </a:pPr>
            <a:r>
              <a:rPr lang="en-GB" b="1" noProof="0" dirty="0"/>
              <a:t>Several challenges at </a:t>
            </a:r>
            <a:r>
              <a:rPr lang="en-GB" b="1" noProof="0" dirty="0" err="1"/>
              <a:t>th</a:t>
            </a:r>
            <a:r>
              <a:rPr lang="en-GB" b="1" dirty="0"/>
              <a:t>e intersection of copyright law and technology</a:t>
            </a:r>
            <a:endParaRPr lang="en-GB" b="1" noProof="0" dirty="0"/>
          </a:p>
          <a:p>
            <a:endParaRPr lang="en-GB" noProof="0" dirty="0"/>
          </a:p>
        </p:txBody>
      </p:sp>
    </p:spTree>
    <p:extLst>
      <p:ext uri="{BB962C8B-B14F-4D97-AF65-F5344CB8AC3E}">
        <p14:creationId xmlns:p14="http://schemas.microsoft.com/office/powerpoint/2010/main" val="3676962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332" y="1674792"/>
            <a:ext cx="11124204" cy="1863369"/>
          </a:xfrm>
        </p:spPr>
        <p:txBody>
          <a:bodyPr/>
          <a:lstStyle/>
          <a:p>
            <a:pPr>
              <a:lnSpc>
                <a:spcPct val="100000"/>
              </a:lnSpc>
            </a:pPr>
            <a:r>
              <a:rPr lang="en-US" sz="4400">
                <a:solidFill>
                  <a:schemeClr val="accent2"/>
                </a:solidFill>
              </a:rPr>
              <a:t>Upload Filters:</a:t>
            </a:r>
            <a:br>
              <a:rPr lang="en-US" sz="4400">
                <a:solidFill>
                  <a:schemeClr val="accent2"/>
                </a:solidFill>
              </a:rPr>
            </a:br>
            <a:r>
              <a:rPr lang="en-US" sz="4400">
                <a:solidFill>
                  <a:schemeClr val="accent2"/>
                </a:solidFill>
              </a:rPr>
              <a:t>Challenges </a:t>
            </a:r>
            <a:r>
              <a:rPr lang="en-US" sz="4400" dirty="0">
                <a:solidFill>
                  <a:schemeClr val="accent2"/>
                </a:solidFill>
              </a:rPr>
              <a:t>at the Intersection of Copyright and Technology</a:t>
            </a:r>
            <a:endParaRPr lang="de-AT" sz="4400" dirty="0">
              <a:solidFill>
                <a:schemeClr val="accent2"/>
              </a:solidFill>
            </a:endParaRPr>
          </a:p>
        </p:txBody>
      </p:sp>
      <p:sp>
        <p:nvSpPr>
          <p:cNvPr id="3" name="Inhaltsplatzhalter 2"/>
          <p:cNvSpPr>
            <a:spLocks noGrp="1"/>
          </p:cNvSpPr>
          <p:nvPr>
            <p:ph idx="1"/>
          </p:nvPr>
        </p:nvSpPr>
        <p:spPr>
          <a:xfrm>
            <a:off x="471542" y="2425959"/>
            <a:ext cx="11139784" cy="3712374"/>
          </a:xfrm>
        </p:spPr>
        <p:txBody>
          <a:bodyPr>
            <a:normAutofit lnSpcReduction="10000"/>
          </a:bodyPr>
          <a:lstStyle/>
          <a:p>
            <a:pPr marL="0" indent="0">
              <a:buNone/>
            </a:pPr>
            <a:endParaRPr lang="de-AT" dirty="0">
              <a:latin typeface="Arial" panose="020B0604020202020204" pitchFamily="34" charset="0"/>
              <a:cs typeface="Arial" panose="020B0604020202020204" pitchFamily="34" charset="0"/>
            </a:endParaRPr>
          </a:p>
          <a:p>
            <a:pPr marL="0" indent="0">
              <a:buNone/>
            </a:pPr>
            <a:endParaRPr lang="de-AT" dirty="0">
              <a:latin typeface="Arial" panose="020B0604020202020204" pitchFamily="34" charset="0"/>
              <a:cs typeface="Arial" panose="020B0604020202020204" pitchFamily="34" charset="0"/>
            </a:endParaRPr>
          </a:p>
          <a:p>
            <a:pPr marL="0" indent="0">
              <a:buNone/>
            </a:pPr>
            <a:endParaRPr lang="de-AT" b="1" dirty="0">
              <a:latin typeface="Arial" panose="020B0604020202020204" pitchFamily="34" charset="0"/>
              <a:cs typeface="Arial" panose="020B0604020202020204" pitchFamily="34" charset="0"/>
            </a:endParaRPr>
          </a:p>
          <a:p>
            <a:pPr marL="0" indent="0">
              <a:buNone/>
            </a:pPr>
            <a:endParaRPr lang="de-AT" b="1" dirty="0">
              <a:latin typeface="Arial" panose="020B0604020202020204" pitchFamily="34" charset="0"/>
              <a:cs typeface="Arial" panose="020B0604020202020204" pitchFamily="34" charset="0"/>
            </a:endParaRPr>
          </a:p>
          <a:p>
            <a:pPr marL="0" indent="0">
              <a:buNone/>
            </a:pPr>
            <a:endParaRPr lang="de-AT" b="1" dirty="0">
              <a:latin typeface="Arial" panose="020B0604020202020204" pitchFamily="34" charset="0"/>
              <a:cs typeface="Arial" panose="020B0604020202020204" pitchFamily="34" charset="0"/>
            </a:endParaRPr>
          </a:p>
          <a:p>
            <a:pPr marL="0" indent="0">
              <a:buNone/>
            </a:pPr>
            <a:endParaRPr lang="de-AT" b="1" dirty="0">
              <a:latin typeface="Arial" panose="020B0604020202020204" pitchFamily="34" charset="0"/>
              <a:cs typeface="Arial" panose="020B0604020202020204" pitchFamily="34" charset="0"/>
            </a:endParaRPr>
          </a:p>
          <a:p>
            <a:pPr marL="0" indent="0">
              <a:buNone/>
            </a:pPr>
            <a:r>
              <a:rPr lang="de-AT" b="1" dirty="0"/>
              <a:t>Univ.-Prof. </a:t>
            </a:r>
            <a:r>
              <a:rPr lang="de-AT" b="1" dirty="0" err="1"/>
              <a:t>MMag</a:t>
            </a:r>
            <a:r>
              <a:rPr lang="de-AT" b="1" dirty="0"/>
              <a:t>. Dr. Philipp Homar</a:t>
            </a:r>
            <a:br>
              <a:rPr lang="de-AT" sz="1800" dirty="0"/>
            </a:br>
            <a:r>
              <a:rPr lang="de-AT" sz="1600" dirty="0">
                <a:hlinkClick r:id="rId2"/>
              </a:rPr>
              <a:t>philipp.homar@jku.at</a:t>
            </a:r>
            <a:r>
              <a:rPr lang="de-AT" sz="1600" dirty="0"/>
              <a:t>, </a:t>
            </a:r>
            <a:r>
              <a:rPr lang="de-AT" sz="1600" dirty="0">
                <a:hlinkClick r:id="rId3"/>
              </a:rPr>
              <a:t>LinkedIn</a:t>
            </a:r>
            <a:endParaRPr lang="de-AT" sz="1600" dirty="0">
              <a:latin typeface="Arial" panose="020B0604020202020204" pitchFamily="34" charset="0"/>
              <a:cs typeface="Arial" panose="020B0604020202020204" pitchFamily="34" charset="0"/>
            </a:endParaRPr>
          </a:p>
          <a:p>
            <a:pPr marL="0" indent="0">
              <a:buNone/>
            </a:pPr>
            <a:r>
              <a:rPr lang="de-AT" sz="1600" dirty="0">
                <a:latin typeface="Arial" panose="020B0604020202020204" pitchFamily="34" charset="0"/>
                <a:cs typeface="Arial" panose="020B0604020202020204" pitchFamily="34" charset="0"/>
              </a:rPr>
              <a:t>Linz Institute of Technology (LIT) Law Lab</a:t>
            </a:r>
          </a:p>
          <a:p>
            <a:pPr marL="0" indent="0">
              <a:buNone/>
            </a:pPr>
            <a:r>
              <a:rPr lang="de-AT" sz="1600" dirty="0">
                <a:latin typeface="Arial" panose="020B0604020202020204" pitchFamily="34" charset="0"/>
                <a:cs typeface="Arial" panose="020B0604020202020204" pitchFamily="34" charset="0"/>
              </a:rPr>
              <a:t>Institute of Business Law</a:t>
            </a:r>
          </a:p>
        </p:txBody>
      </p:sp>
    </p:spTree>
    <p:extLst>
      <p:ext uri="{BB962C8B-B14F-4D97-AF65-F5344CB8AC3E}">
        <p14:creationId xmlns:p14="http://schemas.microsoft.com/office/powerpoint/2010/main" val="49727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D2AD26-7DBE-45C7-99F1-45BA36627842}"/>
              </a:ext>
            </a:extLst>
          </p:cNvPr>
          <p:cNvSpPr>
            <a:spLocks noGrp="1"/>
          </p:cNvSpPr>
          <p:nvPr>
            <p:ph type="title"/>
          </p:nvPr>
        </p:nvSpPr>
        <p:spPr/>
        <p:txBody>
          <a:bodyPr/>
          <a:lstStyle/>
          <a:p>
            <a:r>
              <a:rPr lang="en-GB" noProof="0" dirty="0"/>
              <a:t>Reasons for </a:t>
            </a:r>
            <a:r>
              <a:rPr lang="en-GB" dirty="0"/>
              <a:t>U</a:t>
            </a:r>
            <a:r>
              <a:rPr lang="en-GB" noProof="0" dirty="0" err="1"/>
              <a:t>pload</a:t>
            </a:r>
            <a:r>
              <a:rPr lang="en-GB" noProof="0" dirty="0"/>
              <a:t> Filters</a:t>
            </a:r>
          </a:p>
        </p:txBody>
      </p:sp>
      <p:sp>
        <p:nvSpPr>
          <p:cNvPr id="3" name="Inhaltsplatzhalter 2">
            <a:extLst>
              <a:ext uri="{FF2B5EF4-FFF2-40B4-BE49-F238E27FC236}">
                <a16:creationId xmlns:a16="http://schemas.microsoft.com/office/drawing/2014/main" id="{50A3CAEE-B768-4615-ADAA-61CBC8BC2AFD}"/>
              </a:ext>
            </a:extLst>
          </p:cNvPr>
          <p:cNvSpPr>
            <a:spLocks noGrp="1"/>
          </p:cNvSpPr>
          <p:nvPr>
            <p:ph idx="1"/>
          </p:nvPr>
        </p:nvSpPr>
        <p:spPr>
          <a:xfrm>
            <a:off x="487123" y="1389222"/>
            <a:ext cx="6259118" cy="4516749"/>
          </a:xfrm>
        </p:spPr>
        <p:txBody>
          <a:bodyPr/>
          <a:lstStyle/>
          <a:p>
            <a:pPr>
              <a:buFont typeface="Wingdings" panose="05000000000000000000" pitchFamily="2" charset="2"/>
              <a:buChar char="§"/>
            </a:pPr>
            <a:r>
              <a:rPr lang="en-GB" b="1" noProof="0" dirty="0"/>
              <a:t>Injunctions against intermediaries (hosting)</a:t>
            </a:r>
            <a:r>
              <a:rPr lang="en-GB" noProof="0" dirty="0"/>
              <a:t> </a:t>
            </a:r>
          </a:p>
          <a:p>
            <a:pPr lvl="1">
              <a:buFont typeface="Wingdings" panose="05000000000000000000" pitchFamily="2" charset="2"/>
              <a:buChar char="§"/>
            </a:pPr>
            <a:r>
              <a:rPr lang="en-GB" sz="1800" noProof="0" dirty="0"/>
              <a:t>Art 11 Enforcement-Dir, Art 8 (3) InfoSoc-Dir</a:t>
            </a:r>
          </a:p>
          <a:p>
            <a:pPr lvl="1"/>
            <a:r>
              <a:rPr lang="en-GB" dirty="0"/>
              <a:t>Cessation + Prevention </a:t>
            </a:r>
            <a:r>
              <a:rPr lang="en-GB" sz="1200" noProof="0" dirty="0">
                <a:sym typeface="Wingdings" panose="05000000000000000000" pitchFamily="2" charset="2"/>
              </a:rPr>
              <a:t>[</a:t>
            </a:r>
            <a:r>
              <a:rPr lang="en-GB" sz="1200" noProof="0" dirty="0"/>
              <a:t>CJEU </a:t>
            </a:r>
            <a:r>
              <a:rPr lang="en-GB" sz="1200" i="1" noProof="0" dirty="0"/>
              <a:t>L’Oréal/eBay, UPC</a:t>
            </a:r>
            <a:r>
              <a:rPr lang="en-GB" sz="1200" noProof="0" dirty="0"/>
              <a:t>, </a:t>
            </a:r>
            <a:r>
              <a:rPr lang="en-GB" sz="1200" noProof="0" dirty="0">
                <a:sym typeface="Wingdings" panose="05000000000000000000" pitchFamily="2" charset="2"/>
              </a:rPr>
              <a:t>Art 5 (4) DSA</a:t>
            </a:r>
            <a:r>
              <a:rPr lang="en-GB" sz="1200" noProof="0" dirty="0"/>
              <a:t>]</a:t>
            </a:r>
          </a:p>
          <a:p>
            <a:pPr lvl="1"/>
            <a:r>
              <a:rPr lang="en-GB" dirty="0">
                <a:sym typeface="Wingdings" panose="05000000000000000000" pitchFamily="2" charset="2"/>
              </a:rPr>
              <a:t>Similar future infringements</a:t>
            </a:r>
            <a:endParaRPr lang="en-GB" noProof="0" dirty="0"/>
          </a:p>
          <a:p>
            <a:pPr marL="666900" lvl="1" indent="-342900">
              <a:buFont typeface="Wingdings" panose="05000000000000000000" pitchFamily="2" charset="2"/>
              <a:buChar char="§"/>
            </a:pPr>
            <a:endParaRPr lang="en-GB" sz="1200" noProof="0" dirty="0"/>
          </a:p>
          <a:p>
            <a:pPr>
              <a:buFont typeface="Wingdings" panose="05000000000000000000" pitchFamily="2" charset="2"/>
              <a:buChar char="§"/>
            </a:pPr>
            <a:r>
              <a:rPr lang="en-GB" b="1" noProof="0" dirty="0"/>
              <a:t>Copyright</a:t>
            </a:r>
          </a:p>
          <a:p>
            <a:pPr lvl="1">
              <a:buFont typeface="Wingdings" panose="05000000000000000000" pitchFamily="2" charset="2"/>
              <a:buChar char="§"/>
            </a:pPr>
            <a:r>
              <a:rPr lang="en-GB" sz="1800" noProof="0" dirty="0"/>
              <a:t>Art 17 DSM-Dir </a:t>
            </a:r>
            <a:r>
              <a:rPr lang="en-GB" sz="1800" noProof="0" dirty="0">
                <a:sym typeface="Wingdings" panose="05000000000000000000" pitchFamily="2" charset="2"/>
              </a:rPr>
              <a:t> OCSSPs (≈ large commercial platforms)</a:t>
            </a:r>
            <a:endParaRPr lang="en-GB" noProof="0" dirty="0"/>
          </a:p>
          <a:p>
            <a:pPr lvl="1"/>
            <a:r>
              <a:rPr lang="en-GB" noProof="0" dirty="0"/>
              <a:t>Art 3 Info-Dir</a:t>
            </a:r>
            <a:r>
              <a:rPr lang="en-GB" dirty="0"/>
              <a:t> </a:t>
            </a:r>
            <a:r>
              <a:rPr lang="en-GB" dirty="0">
                <a:sym typeface="Wingdings" panose="05000000000000000000" pitchFamily="2" charset="2"/>
              </a:rPr>
              <a:t> ≈ small and non-commercial platforms</a:t>
            </a:r>
            <a:br>
              <a:rPr lang="en-GB" dirty="0">
                <a:sym typeface="Wingdings" panose="05000000000000000000" pitchFamily="2" charset="2"/>
              </a:rPr>
            </a:br>
            <a:r>
              <a:rPr lang="en-GB" sz="1200" noProof="0" dirty="0"/>
              <a:t>[CJEU</a:t>
            </a:r>
            <a:r>
              <a:rPr lang="en-GB" sz="1200" i="1" noProof="0" dirty="0"/>
              <a:t> YouTube</a:t>
            </a:r>
            <a:r>
              <a:rPr lang="en-GB" sz="1200" noProof="0" dirty="0"/>
              <a:t>, BGH </a:t>
            </a:r>
            <a:r>
              <a:rPr lang="en-GB" sz="1200" i="1" noProof="0" dirty="0"/>
              <a:t>YouTube II</a:t>
            </a:r>
            <a:r>
              <a:rPr lang="en-GB" sz="1200" noProof="0" dirty="0"/>
              <a:t>]</a:t>
            </a:r>
          </a:p>
          <a:p>
            <a:pPr lvl="1"/>
            <a:endParaRPr lang="en-GB" sz="1200" dirty="0"/>
          </a:p>
          <a:p>
            <a:pPr lvl="1"/>
            <a:endParaRPr lang="en-GB" sz="1200" noProof="0" dirty="0"/>
          </a:p>
          <a:p>
            <a:r>
              <a:rPr lang="en-GB" b="1" dirty="0"/>
              <a:t>Liability </a:t>
            </a:r>
            <a:r>
              <a:rPr lang="en-GB" b="1" dirty="0">
                <a:sym typeface="Wingdings" panose="05000000000000000000" pitchFamily="2" charset="2"/>
              </a:rPr>
              <a:t> a</a:t>
            </a:r>
            <a:r>
              <a:rPr lang="en-GB" b="1" dirty="0"/>
              <a:t>utomated filtering tools</a:t>
            </a:r>
            <a:endParaRPr lang="en-GB" b="1" noProof="0" dirty="0"/>
          </a:p>
          <a:p>
            <a:endParaRPr lang="en-GB" noProof="0" dirty="0"/>
          </a:p>
        </p:txBody>
      </p:sp>
      <p:pic>
        <p:nvPicPr>
          <p:cNvPr id="7" name="Bildplatzhalter 3">
            <a:extLst>
              <a:ext uri="{FF2B5EF4-FFF2-40B4-BE49-F238E27FC236}">
                <a16:creationId xmlns:a16="http://schemas.microsoft.com/office/drawing/2014/main" id="{A120B0A0-1066-82F5-3D54-63D0776E4457}"/>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18000"/>
                    </a14:imgEffect>
                    <a14:imgEffect>
                      <a14:brightnessContrast bright="12000" contrast="24000"/>
                    </a14:imgEffect>
                  </a14:imgLayer>
                </a14:imgProps>
              </a:ext>
              <a:ext uri="{28A0092B-C50C-407E-A947-70E740481C1C}">
                <a14:useLocalDpi xmlns:a14="http://schemas.microsoft.com/office/drawing/2010/main" val="0"/>
              </a:ext>
            </a:extLst>
          </a:blip>
          <a:srcRect t="19418" b="19418"/>
          <a:stretch>
            <a:fillRect/>
          </a:stretch>
        </p:blipFill>
        <p:spPr>
          <a:xfrm>
            <a:off x="6931920" y="1463976"/>
            <a:ext cx="4844297" cy="2445487"/>
          </a:xfrm>
          <a:prstGeom prst="rect">
            <a:avLst/>
          </a:prstGeom>
        </p:spPr>
      </p:pic>
    </p:spTree>
    <p:extLst>
      <p:ext uri="{BB962C8B-B14F-4D97-AF65-F5344CB8AC3E}">
        <p14:creationId xmlns:p14="http://schemas.microsoft.com/office/powerpoint/2010/main" val="231619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FA9EFC-703A-40AC-8624-D0CBCD1F6126}"/>
              </a:ext>
            </a:extLst>
          </p:cNvPr>
          <p:cNvSpPr>
            <a:spLocks noGrp="1"/>
          </p:cNvSpPr>
          <p:nvPr>
            <p:ph type="title"/>
          </p:nvPr>
        </p:nvSpPr>
        <p:spPr/>
        <p:txBody>
          <a:bodyPr/>
          <a:lstStyle/>
          <a:p>
            <a:r>
              <a:rPr lang="en-GB" dirty="0"/>
              <a:t>Art 17 DSM-Dir</a:t>
            </a:r>
          </a:p>
        </p:txBody>
      </p:sp>
      <p:graphicFrame>
        <p:nvGraphicFramePr>
          <p:cNvPr id="9" name="Diagramm 8">
            <a:extLst>
              <a:ext uri="{FF2B5EF4-FFF2-40B4-BE49-F238E27FC236}">
                <a16:creationId xmlns:a16="http://schemas.microsoft.com/office/drawing/2014/main" id="{11CD6430-F640-4C58-AA44-48DA5EA7BF00}"/>
              </a:ext>
            </a:extLst>
          </p:cNvPr>
          <p:cNvGraphicFramePr/>
          <p:nvPr/>
        </p:nvGraphicFramePr>
        <p:xfrm>
          <a:off x="485999" y="1400931"/>
          <a:ext cx="11123999" cy="4681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960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FA9EFC-703A-40AC-8624-D0CBCD1F6126}"/>
              </a:ext>
            </a:extLst>
          </p:cNvPr>
          <p:cNvSpPr>
            <a:spLocks noGrp="1"/>
          </p:cNvSpPr>
          <p:nvPr>
            <p:ph type="title"/>
          </p:nvPr>
        </p:nvSpPr>
        <p:spPr/>
        <p:txBody>
          <a:bodyPr/>
          <a:lstStyle/>
          <a:p>
            <a:r>
              <a:rPr lang="en-GB" dirty="0"/>
              <a:t>Art 3 InfoSoc-Dir</a:t>
            </a:r>
          </a:p>
        </p:txBody>
      </p:sp>
      <p:graphicFrame>
        <p:nvGraphicFramePr>
          <p:cNvPr id="9" name="Diagramm 8">
            <a:extLst>
              <a:ext uri="{FF2B5EF4-FFF2-40B4-BE49-F238E27FC236}">
                <a16:creationId xmlns:a16="http://schemas.microsoft.com/office/drawing/2014/main" id="{11CD6430-F640-4C58-AA44-48DA5EA7BF00}"/>
              </a:ext>
            </a:extLst>
          </p:cNvPr>
          <p:cNvGraphicFramePr/>
          <p:nvPr/>
        </p:nvGraphicFramePr>
        <p:xfrm>
          <a:off x="486000" y="1921079"/>
          <a:ext cx="11123999" cy="3624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879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894F7E-9D11-47A0-978E-C737C27A1F3C}"/>
              </a:ext>
            </a:extLst>
          </p:cNvPr>
          <p:cNvSpPr>
            <a:spLocks noGrp="1"/>
          </p:cNvSpPr>
          <p:nvPr>
            <p:ph type="title"/>
          </p:nvPr>
        </p:nvSpPr>
        <p:spPr/>
        <p:txBody>
          <a:bodyPr/>
          <a:lstStyle/>
          <a:p>
            <a:r>
              <a:rPr lang="en-GB" dirty="0"/>
              <a:t>Criticism regarding Upload Filters</a:t>
            </a:r>
          </a:p>
        </p:txBody>
      </p:sp>
      <p:sp>
        <p:nvSpPr>
          <p:cNvPr id="3" name="Inhaltsplatzhalter 2">
            <a:extLst>
              <a:ext uri="{FF2B5EF4-FFF2-40B4-BE49-F238E27FC236}">
                <a16:creationId xmlns:a16="http://schemas.microsoft.com/office/drawing/2014/main" id="{8C9B2A41-B556-48E5-AAC3-9C2D3014C5BB}"/>
              </a:ext>
            </a:extLst>
          </p:cNvPr>
          <p:cNvSpPr>
            <a:spLocks noGrp="1"/>
          </p:cNvSpPr>
          <p:nvPr>
            <p:ph idx="1"/>
          </p:nvPr>
        </p:nvSpPr>
        <p:spPr/>
        <p:txBody>
          <a:bodyPr/>
          <a:lstStyle/>
          <a:p>
            <a:r>
              <a:rPr lang="en-GB" b="1" dirty="0"/>
              <a:t>Lack of „accountability“ of online intermediaries</a:t>
            </a:r>
          </a:p>
          <a:p>
            <a:pPr lvl="1"/>
            <a:r>
              <a:rPr lang="en-GB" dirty="0"/>
              <a:t>Lack of transparency (algorithms)</a:t>
            </a:r>
          </a:p>
          <a:p>
            <a:pPr lvl="1"/>
            <a:r>
              <a:rPr lang="en-GB" dirty="0"/>
              <a:t>Convergence of law enforcement and adjudication powers</a:t>
            </a:r>
          </a:p>
          <a:p>
            <a:pPr lvl="1"/>
            <a:r>
              <a:rPr lang="en-GB" dirty="0"/>
              <a:t>Insufficient possibilities to challenge automated decisions</a:t>
            </a:r>
          </a:p>
          <a:p>
            <a:pPr lvl="1"/>
            <a:r>
              <a:rPr lang="en-GB" dirty="0"/>
              <a:t>Lack of „due process“</a:t>
            </a:r>
          </a:p>
          <a:p>
            <a:pPr lvl="1"/>
            <a:r>
              <a:rPr lang="en-GB" dirty="0"/>
              <a:t>Lack of „public oversight“</a:t>
            </a:r>
          </a:p>
          <a:p>
            <a:pPr lvl="1"/>
            <a:endParaRPr lang="en-GB" dirty="0"/>
          </a:p>
          <a:p>
            <a:r>
              <a:rPr lang="en-GB" b="1" dirty="0"/>
              <a:t>Copyright </a:t>
            </a:r>
            <a:r>
              <a:rPr lang="en-GB" b="1" dirty="0">
                <a:sym typeface="Wingdings" panose="05000000000000000000" pitchFamily="2" charset="2"/>
              </a:rPr>
              <a:t> flexible standards regarding lawful uses</a:t>
            </a:r>
          </a:p>
          <a:p>
            <a:pPr lvl="1"/>
            <a:r>
              <a:rPr lang="en-GB" dirty="0">
                <a:sym typeface="Wingdings" panose="05000000000000000000" pitchFamily="2" charset="2"/>
              </a:rPr>
              <a:t>Fair use/dealing</a:t>
            </a:r>
          </a:p>
          <a:p>
            <a:pPr lvl="1"/>
            <a:r>
              <a:rPr lang="en-GB" dirty="0">
                <a:sym typeface="Wingdings" panose="05000000000000000000" pitchFamily="2" charset="2"/>
              </a:rPr>
              <a:t>Citation</a:t>
            </a:r>
          </a:p>
          <a:p>
            <a:pPr lvl="1"/>
            <a:r>
              <a:rPr lang="en-GB" dirty="0">
                <a:sym typeface="Wingdings" panose="05000000000000000000" pitchFamily="2" charset="2"/>
              </a:rPr>
              <a:t>Parody, Caricature, Pastiche</a:t>
            </a:r>
            <a:endParaRPr lang="en-GB" dirty="0"/>
          </a:p>
          <a:p>
            <a:endParaRPr lang="de-DE" dirty="0"/>
          </a:p>
        </p:txBody>
      </p:sp>
      <p:sp>
        <p:nvSpPr>
          <p:cNvPr id="4" name="Textplatzhalter 3">
            <a:extLst>
              <a:ext uri="{FF2B5EF4-FFF2-40B4-BE49-F238E27FC236}">
                <a16:creationId xmlns:a16="http://schemas.microsoft.com/office/drawing/2014/main" id="{FFE06A2E-DD16-48F1-9AA4-383777CE1EE3}"/>
              </a:ext>
            </a:extLst>
          </p:cNvPr>
          <p:cNvSpPr>
            <a:spLocks noGrp="1"/>
          </p:cNvSpPr>
          <p:nvPr>
            <p:ph type="body" sz="quarter" idx="25"/>
          </p:nvPr>
        </p:nvSpPr>
        <p:spPr/>
        <p:txBody>
          <a:bodyPr/>
          <a:lstStyle/>
          <a:p>
            <a:endParaRPr lang="de-DE"/>
          </a:p>
        </p:txBody>
      </p:sp>
    </p:spTree>
    <p:extLst>
      <p:ext uri="{BB962C8B-B14F-4D97-AF65-F5344CB8AC3E}">
        <p14:creationId xmlns:p14="http://schemas.microsoft.com/office/powerpoint/2010/main" val="251432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a:extLst>
              <a:ext uri="{FF2B5EF4-FFF2-40B4-BE49-F238E27FC236}">
                <a16:creationId xmlns:a16="http://schemas.microsoft.com/office/drawing/2014/main" id="{AEA75129-F04A-4AEE-BAF1-41DA6DC79E27}"/>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10223" t="3143" r="-23"/>
          <a:stretch/>
        </p:blipFill>
        <p:spPr>
          <a:xfrm>
            <a:off x="0" y="0"/>
            <a:ext cx="12192000" cy="6858000"/>
          </a:xfrm>
        </p:spPr>
      </p:pic>
      <p:sp>
        <p:nvSpPr>
          <p:cNvPr id="4" name="Textfeld 3">
            <a:extLst>
              <a:ext uri="{FF2B5EF4-FFF2-40B4-BE49-F238E27FC236}">
                <a16:creationId xmlns:a16="http://schemas.microsoft.com/office/drawing/2014/main" id="{5FF18E06-615B-4061-B520-03B5739FE52C}"/>
              </a:ext>
            </a:extLst>
          </p:cNvPr>
          <p:cNvSpPr txBox="1"/>
          <p:nvPr/>
        </p:nvSpPr>
        <p:spPr>
          <a:xfrm>
            <a:off x="5310184" y="6550223"/>
            <a:ext cx="4681728" cy="307777"/>
          </a:xfrm>
          <a:prstGeom prst="rect">
            <a:avLst/>
          </a:prstGeom>
          <a:noFill/>
        </p:spPr>
        <p:txBody>
          <a:bodyPr wrap="square" rtlCol="0">
            <a:spAutoFit/>
          </a:bodyPr>
          <a:lstStyle/>
          <a:p>
            <a:r>
              <a:rPr lang="de-AT" sz="1400" dirty="0">
                <a:solidFill>
                  <a:schemeClr val="bg1"/>
                </a:solidFill>
              </a:rPr>
              <a:t>Foto: © </a:t>
            </a:r>
            <a:r>
              <a:rPr lang="de-AT" sz="1400" dirty="0" err="1">
                <a:solidFill>
                  <a:schemeClr val="bg1"/>
                </a:solidFill>
              </a:rPr>
              <a:t>Phonlamaiphoto</a:t>
            </a:r>
            <a:r>
              <a:rPr lang="de-AT" sz="1400" dirty="0">
                <a:solidFill>
                  <a:schemeClr val="bg1"/>
                </a:solidFill>
              </a:rPr>
              <a:t>, dreamstime.com</a:t>
            </a:r>
          </a:p>
        </p:txBody>
      </p:sp>
    </p:spTree>
    <p:extLst>
      <p:ext uri="{BB962C8B-B14F-4D97-AF65-F5344CB8AC3E}">
        <p14:creationId xmlns:p14="http://schemas.microsoft.com/office/powerpoint/2010/main" val="339561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a:extLst>
              <a:ext uri="{FF2B5EF4-FFF2-40B4-BE49-F238E27FC236}">
                <a16:creationId xmlns:a16="http://schemas.microsoft.com/office/drawing/2014/main" id="{AEA75129-F04A-4AEE-BAF1-41DA6DC79E27}"/>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10223" t="3143" r="24608"/>
          <a:stretch/>
        </p:blipFill>
        <p:spPr>
          <a:xfrm>
            <a:off x="0" y="0"/>
            <a:ext cx="8847909" cy="6858000"/>
          </a:xfrm>
        </p:spPr>
      </p:pic>
      <p:sp>
        <p:nvSpPr>
          <p:cNvPr id="4" name="Textfeld 3">
            <a:extLst>
              <a:ext uri="{FF2B5EF4-FFF2-40B4-BE49-F238E27FC236}">
                <a16:creationId xmlns:a16="http://schemas.microsoft.com/office/drawing/2014/main" id="{AED419C0-C95B-4F85-B929-AC64A37C64BD}"/>
              </a:ext>
            </a:extLst>
          </p:cNvPr>
          <p:cNvSpPr txBox="1"/>
          <p:nvPr/>
        </p:nvSpPr>
        <p:spPr>
          <a:xfrm>
            <a:off x="8990424" y="6309643"/>
            <a:ext cx="2593980" cy="307777"/>
          </a:xfrm>
          <a:prstGeom prst="rect">
            <a:avLst/>
          </a:prstGeom>
          <a:noFill/>
        </p:spPr>
        <p:txBody>
          <a:bodyPr wrap="none" rtlCol="0">
            <a:spAutoFit/>
          </a:bodyPr>
          <a:lstStyle/>
          <a:p>
            <a:r>
              <a:rPr lang="de-DE" sz="1400" dirty="0"/>
              <a:t>[</a:t>
            </a:r>
            <a:r>
              <a:rPr lang="de-DE" sz="1400" dirty="0">
                <a:hlinkClick r:id="rId4"/>
              </a:rPr>
              <a:t>OGH </a:t>
            </a:r>
            <a:r>
              <a:rPr lang="de-DE" sz="1400" i="1" dirty="0">
                <a:hlinkClick r:id="rId4"/>
              </a:rPr>
              <a:t>Nie wieder Faschismus</a:t>
            </a:r>
            <a:r>
              <a:rPr lang="de-DE" sz="1400" dirty="0"/>
              <a:t>]</a:t>
            </a:r>
          </a:p>
        </p:txBody>
      </p:sp>
      <p:pic>
        <p:nvPicPr>
          <p:cNvPr id="7" name="Grafik 6" descr="Ein Bild, das Text, Mann, Person, Brille enthält.&#10;&#10;Automatisch generierte Beschreibung">
            <a:extLst>
              <a:ext uri="{FF2B5EF4-FFF2-40B4-BE49-F238E27FC236}">
                <a16:creationId xmlns:a16="http://schemas.microsoft.com/office/drawing/2014/main" id="{27BEDB29-7D5A-43E6-BB4B-40D6EA53E8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03635" y="262038"/>
            <a:ext cx="2879433" cy="2863784"/>
          </a:xfrm>
          <a:prstGeom prst="rect">
            <a:avLst/>
          </a:prstGeom>
        </p:spPr>
      </p:pic>
      <p:pic>
        <p:nvPicPr>
          <p:cNvPr id="8" name="Grafik 7" descr="Ein Bild, das Text enthält.&#10;&#10;Automatisch generierte Beschreibung">
            <a:extLst>
              <a:ext uri="{FF2B5EF4-FFF2-40B4-BE49-F238E27FC236}">
                <a16:creationId xmlns:a16="http://schemas.microsoft.com/office/drawing/2014/main" id="{E0C72868-BC21-474F-8564-C47A818B261B}"/>
              </a:ext>
            </a:extLst>
          </p:cNvPr>
          <p:cNvPicPr>
            <a:picLocks noChangeAspect="1"/>
          </p:cNvPicPr>
          <p:nvPr/>
        </p:nvPicPr>
        <p:blipFill rotWithShape="1">
          <a:blip r:embed="rId6">
            <a:extLst>
              <a:ext uri="{28A0092B-C50C-407E-A947-70E740481C1C}">
                <a14:useLocalDpi xmlns:a14="http://schemas.microsoft.com/office/drawing/2010/main" val="0"/>
              </a:ext>
            </a:extLst>
          </a:blip>
          <a:srcRect l="688" t="17172" r="31221"/>
          <a:stretch/>
        </p:blipFill>
        <p:spPr>
          <a:xfrm>
            <a:off x="9103635" y="3388189"/>
            <a:ext cx="2925198" cy="2941727"/>
          </a:xfrm>
          <a:prstGeom prst="rect">
            <a:avLst/>
          </a:prstGeom>
        </p:spPr>
      </p:pic>
      <p:sp>
        <p:nvSpPr>
          <p:cNvPr id="10" name="Textfeld 9">
            <a:extLst>
              <a:ext uri="{FF2B5EF4-FFF2-40B4-BE49-F238E27FC236}">
                <a16:creationId xmlns:a16="http://schemas.microsoft.com/office/drawing/2014/main" id="{6F82D96A-E22A-48FF-8CF7-3A42BD9DBCCE}"/>
              </a:ext>
            </a:extLst>
          </p:cNvPr>
          <p:cNvSpPr txBox="1"/>
          <p:nvPr/>
        </p:nvSpPr>
        <p:spPr>
          <a:xfrm>
            <a:off x="5310184" y="6550223"/>
            <a:ext cx="4681728" cy="307777"/>
          </a:xfrm>
          <a:prstGeom prst="rect">
            <a:avLst/>
          </a:prstGeom>
          <a:noFill/>
        </p:spPr>
        <p:txBody>
          <a:bodyPr wrap="square" rtlCol="0">
            <a:spAutoFit/>
          </a:bodyPr>
          <a:lstStyle/>
          <a:p>
            <a:r>
              <a:rPr lang="de-AT" sz="1400" dirty="0">
                <a:solidFill>
                  <a:schemeClr val="bg1"/>
                </a:solidFill>
              </a:rPr>
              <a:t>Foto: © </a:t>
            </a:r>
            <a:r>
              <a:rPr lang="de-AT" sz="1400" dirty="0" err="1">
                <a:solidFill>
                  <a:schemeClr val="bg1"/>
                </a:solidFill>
              </a:rPr>
              <a:t>Phonlamaiphoto</a:t>
            </a:r>
            <a:r>
              <a:rPr lang="de-AT" sz="1400" dirty="0">
                <a:solidFill>
                  <a:schemeClr val="bg1"/>
                </a:solidFill>
              </a:rPr>
              <a:t>, dreamstime.com</a:t>
            </a:r>
          </a:p>
        </p:txBody>
      </p:sp>
    </p:spTree>
    <p:extLst>
      <p:ext uri="{BB962C8B-B14F-4D97-AF65-F5344CB8AC3E}">
        <p14:creationId xmlns:p14="http://schemas.microsoft.com/office/powerpoint/2010/main" val="2128335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a:extLst>
              <a:ext uri="{FF2B5EF4-FFF2-40B4-BE49-F238E27FC236}">
                <a16:creationId xmlns:a16="http://schemas.microsoft.com/office/drawing/2014/main" id="{AEA75129-F04A-4AEE-BAF1-41DA6DC79E27}"/>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10223" t="3143" r="24608"/>
          <a:stretch/>
        </p:blipFill>
        <p:spPr>
          <a:xfrm>
            <a:off x="0" y="0"/>
            <a:ext cx="8847909" cy="6858000"/>
          </a:xfrm>
        </p:spPr>
      </p:pic>
      <p:pic>
        <p:nvPicPr>
          <p:cNvPr id="9" name="Grafik 8" descr="Ein Bild, das Boden, Wand, drinnen, Person enthält.&#10;&#10;Automatisch generierte Beschreibung">
            <a:extLst>
              <a:ext uri="{FF2B5EF4-FFF2-40B4-BE49-F238E27FC236}">
                <a16:creationId xmlns:a16="http://schemas.microsoft.com/office/drawing/2014/main" id="{2E22D954-9645-4BFE-9A03-8E1FC663291B}"/>
              </a:ext>
            </a:extLst>
          </p:cNvPr>
          <p:cNvPicPr>
            <a:picLocks noChangeAspect="1"/>
          </p:cNvPicPr>
          <p:nvPr/>
        </p:nvPicPr>
        <p:blipFill rotWithShape="1">
          <a:blip r:embed="rId4">
            <a:extLst>
              <a:ext uri="{28A0092B-C50C-407E-A947-70E740481C1C}">
                <a14:useLocalDpi xmlns:a14="http://schemas.microsoft.com/office/drawing/2010/main" val="0"/>
              </a:ext>
            </a:extLst>
          </a:blip>
          <a:srcRect l="8353" t="2372" r="16736" b="34812"/>
          <a:stretch/>
        </p:blipFill>
        <p:spPr>
          <a:xfrm>
            <a:off x="9050382" y="214493"/>
            <a:ext cx="2878524" cy="3288389"/>
          </a:xfrm>
          <a:prstGeom prst="rect">
            <a:avLst/>
          </a:prstGeom>
        </p:spPr>
      </p:pic>
      <p:pic>
        <p:nvPicPr>
          <p:cNvPr id="10" name="Grafik 9" descr="Ein Bild, das Text enthält.&#10;&#10;Automatisch generierte Beschreibung">
            <a:extLst>
              <a:ext uri="{FF2B5EF4-FFF2-40B4-BE49-F238E27FC236}">
                <a16:creationId xmlns:a16="http://schemas.microsoft.com/office/drawing/2014/main" id="{0C7AAAEF-451F-4887-9DFD-4AC55EF0202D}"/>
              </a:ext>
            </a:extLst>
          </p:cNvPr>
          <p:cNvPicPr>
            <a:picLocks noChangeAspect="1"/>
          </p:cNvPicPr>
          <p:nvPr/>
        </p:nvPicPr>
        <p:blipFill rotWithShape="1">
          <a:blip r:embed="rId5">
            <a:extLst>
              <a:ext uri="{28A0092B-C50C-407E-A947-70E740481C1C}">
                <a14:useLocalDpi xmlns:a14="http://schemas.microsoft.com/office/drawing/2010/main" val="0"/>
              </a:ext>
            </a:extLst>
          </a:blip>
          <a:srcRect l="2966" t="26937" r="1843" b="2063"/>
          <a:stretch/>
        </p:blipFill>
        <p:spPr>
          <a:xfrm>
            <a:off x="9050382" y="3749173"/>
            <a:ext cx="2878524" cy="2573421"/>
          </a:xfrm>
          <a:prstGeom prst="rect">
            <a:avLst/>
          </a:prstGeom>
        </p:spPr>
      </p:pic>
      <p:sp>
        <p:nvSpPr>
          <p:cNvPr id="11" name="Textfeld 10">
            <a:extLst>
              <a:ext uri="{FF2B5EF4-FFF2-40B4-BE49-F238E27FC236}">
                <a16:creationId xmlns:a16="http://schemas.microsoft.com/office/drawing/2014/main" id="{D97BDB44-DBE2-4785-85FD-25A398249462}"/>
              </a:ext>
            </a:extLst>
          </p:cNvPr>
          <p:cNvSpPr txBox="1"/>
          <p:nvPr/>
        </p:nvSpPr>
        <p:spPr>
          <a:xfrm>
            <a:off x="8954588" y="6331415"/>
            <a:ext cx="1667444" cy="307777"/>
          </a:xfrm>
          <a:prstGeom prst="rect">
            <a:avLst/>
          </a:prstGeom>
          <a:noFill/>
        </p:spPr>
        <p:txBody>
          <a:bodyPr wrap="none" rtlCol="0">
            <a:spAutoFit/>
          </a:bodyPr>
          <a:lstStyle/>
          <a:p>
            <a:r>
              <a:rPr lang="de-DE" sz="1400" dirty="0"/>
              <a:t>[</a:t>
            </a:r>
            <a:r>
              <a:rPr lang="de-DE" sz="1400" dirty="0">
                <a:hlinkClick r:id="rId6"/>
              </a:rPr>
              <a:t>OGH </a:t>
            </a:r>
            <a:r>
              <a:rPr lang="de-DE" sz="1400" i="1" dirty="0">
                <a:hlinkClick r:id="rId6"/>
              </a:rPr>
              <a:t>Mittelfinger</a:t>
            </a:r>
            <a:r>
              <a:rPr lang="de-DE" sz="1400" dirty="0"/>
              <a:t>] </a:t>
            </a:r>
          </a:p>
        </p:txBody>
      </p:sp>
      <p:sp>
        <p:nvSpPr>
          <p:cNvPr id="7" name="Textfeld 6">
            <a:extLst>
              <a:ext uri="{FF2B5EF4-FFF2-40B4-BE49-F238E27FC236}">
                <a16:creationId xmlns:a16="http://schemas.microsoft.com/office/drawing/2014/main" id="{F1AF623C-E863-478A-B49B-AD603C1ADA68}"/>
              </a:ext>
            </a:extLst>
          </p:cNvPr>
          <p:cNvSpPr txBox="1"/>
          <p:nvPr/>
        </p:nvSpPr>
        <p:spPr>
          <a:xfrm>
            <a:off x="5310184" y="6550223"/>
            <a:ext cx="4681728" cy="307777"/>
          </a:xfrm>
          <a:prstGeom prst="rect">
            <a:avLst/>
          </a:prstGeom>
          <a:noFill/>
        </p:spPr>
        <p:txBody>
          <a:bodyPr wrap="square" rtlCol="0">
            <a:spAutoFit/>
          </a:bodyPr>
          <a:lstStyle/>
          <a:p>
            <a:r>
              <a:rPr lang="de-AT" sz="1400" dirty="0">
                <a:solidFill>
                  <a:schemeClr val="bg1"/>
                </a:solidFill>
              </a:rPr>
              <a:t>Foto: © </a:t>
            </a:r>
            <a:r>
              <a:rPr lang="de-AT" sz="1400" dirty="0" err="1">
                <a:solidFill>
                  <a:schemeClr val="bg1"/>
                </a:solidFill>
              </a:rPr>
              <a:t>Phonlamaiphoto</a:t>
            </a:r>
            <a:r>
              <a:rPr lang="de-AT" sz="1400" dirty="0">
                <a:solidFill>
                  <a:schemeClr val="bg1"/>
                </a:solidFill>
              </a:rPr>
              <a:t>, dreamstime.com</a:t>
            </a:r>
          </a:p>
        </p:txBody>
      </p:sp>
    </p:spTree>
    <p:extLst>
      <p:ext uri="{BB962C8B-B14F-4D97-AF65-F5344CB8AC3E}">
        <p14:creationId xmlns:p14="http://schemas.microsoft.com/office/powerpoint/2010/main" val="3767733469"/>
      </p:ext>
    </p:extLst>
  </p:cSld>
  <p:clrMapOvr>
    <a:masterClrMapping/>
  </p:clrMapOvr>
</p:sld>
</file>

<file path=ppt/theme/theme1.xml><?xml version="1.0" encoding="utf-8"?>
<a:theme xmlns:a="http://schemas.openxmlformats.org/drawingml/2006/main" name="Office">
  <a:themeElements>
    <a:clrScheme name="JKU">
      <a:dk1>
        <a:srgbClr val="000000"/>
      </a:dk1>
      <a:lt1>
        <a:sysClr val="window" lastClr="FFFFFF"/>
      </a:lt1>
      <a:dk2>
        <a:srgbClr val="9C477B"/>
      </a:dk2>
      <a:lt2>
        <a:srgbClr val="BBD032"/>
      </a:lt2>
      <a:accent1>
        <a:srgbClr val="808288"/>
      </a:accent1>
      <a:accent2>
        <a:srgbClr val="046E98"/>
      </a:accent2>
      <a:accent3>
        <a:srgbClr val="5CCFCB"/>
      </a:accent3>
      <a:accent4>
        <a:srgbClr val="4CAC4E"/>
      </a:accent4>
      <a:accent5>
        <a:srgbClr val="E73729"/>
      </a:accent5>
      <a:accent6>
        <a:srgbClr val="FBBA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T_Law_Lab_PPT_Vorlage.potx" id="{5BBE618C-D1DA-4D1A-98ED-6C1428E6FE0E}" vid="{5A97941F-B1FB-4C15-A386-4428A7A39DFD}"/>
    </a:ext>
  </a:extLst>
</a:theme>
</file>

<file path=ppt/theme/theme2.xml><?xml version="1.0" encoding="utf-8"?>
<a:theme xmlns:a="http://schemas.openxmlformats.org/drawingml/2006/main" name="Office Theme">
  <a:themeElements>
    <a:clrScheme name="JKU">
      <a:dk1>
        <a:srgbClr val="000000"/>
      </a:dk1>
      <a:lt1>
        <a:sysClr val="window" lastClr="FFFFFF"/>
      </a:lt1>
      <a:dk2>
        <a:srgbClr val="8A386C"/>
      </a:dk2>
      <a:lt2>
        <a:srgbClr val="AECB30"/>
      </a:lt2>
      <a:accent1>
        <a:srgbClr val="59636C"/>
      </a:accent1>
      <a:accent2>
        <a:srgbClr val="0081BE"/>
      </a:accent2>
      <a:accent3>
        <a:srgbClr val="72D2E8"/>
      </a:accent3>
      <a:accent4>
        <a:srgbClr val="47B44E"/>
      </a:accent4>
      <a:accent5>
        <a:srgbClr val="E74824"/>
      </a:accent5>
      <a:accent6>
        <a:srgbClr val="F9A9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JKU">
      <a:dk1>
        <a:srgbClr val="000000"/>
      </a:dk1>
      <a:lt1>
        <a:sysClr val="window" lastClr="FFFFFF"/>
      </a:lt1>
      <a:dk2>
        <a:srgbClr val="8A386C"/>
      </a:dk2>
      <a:lt2>
        <a:srgbClr val="AECB30"/>
      </a:lt2>
      <a:accent1>
        <a:srgbClr val="59636C"/>
      </a:accent1>
      <a:accent2>
        <a:srgbClr val="0081BE"/>
      </a:accent2>
      <a:accent3>
        <a:srgbClr val="72D2E8"/>
      </a:accent3>
      <a:accent4>
        <a:srgbClr val="47B44E"/>
      </a:accent4>
      <a:accent5>
        <a:srgbClr val="E74824"/>
      </a:accent5>
      <a:accent6>
        <a:srgbClr val="F9A9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LIT_Law_Lab_PPT_Vorlage</Template>
  <TotalTime>0</TotalTime>
  <Words>812</Words>
  <Application>Microsoft Office PowerPoint</Application>
  <PresentationFormat>Breitbild</PresentationFormat>
  <Paragraphs>109</Paragraphs>
  <Slides>13</Slides>
  <Notes>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Arial Black</vt:lpstr>
      <vt:lpstr>Courier New</vt:lpstr>
      <vt:lpstr>Wingdings</vt:lpstr>
      <vt:lpstr>Wingdings 2</vt:lpstr>
      <vt:lpstr>Office</vt:lpstr>
      <vt:lpstr>PowerPoint-Präsentation</vt:lpstr>
      <vt:lpstr>Upload Filters: Challenges at the Intersection of Copyright and Technology</vt:lpstr>
      <vt:lpstr>Reasons for Upload Filters</vt:lpstr>
      <vt:lpstr>Art 17 DSM-Dir</vt:lpstr>
      <vt:lpstr>Art 3 InfoSoc-Dir</vt:lpstr>
      <vt:lpstr>Criticism regarding Upload Filters</vt:lpstr>
      <vt:lpstr>PowerPoint-Präsentation</vt:lpstr>
      <vt:lpstr>PowerPoint-Präsentation</vt:lpstr>
      <vt:lpstr>PowerPoint-Präsentation</vt:lpstr>
      <vt:lpstr>Safeguards for lawful uses</vt:lpstr>
      <vt:lpstr>Safeguards for lawful uses</vt:lpstr>
      <vt:lpstr>Safeguards for lawful uses</vt:lpstr>
      <vt:lpstr>Conclusion</vt:lpstr>
    </vt:vector>
  </TitlesOfParts>
  <Company>JKU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AK121196</dc:creator>
  <cp:lastModifiedBy>Philipp Homar</cp:lastModifiedBy>
  <cp:revision>84</cp:revision>
  <cp:lastPrinted>2023-04-19T12:47:54Z</cp:lastPrinted>
  <dcterms:created xsi:type="dcterms:W3CDTF">2023-04-14T06:55:54Z</dcterms:created>
  <dcterms:modified xsi:type="dcterms:W3CDTF">2023-06-12T20:39:37Z</dcterms:modified>
</cp:coreProperties>
</file>